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2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2F8AFD-0A74-428A-8CC3-C5DDCA217288}" v="243" dt="2023-11-26T19:25:04.367"/>
    <p1510:client id="{A4BA56FB-F42B-4F99-A918-29F6D87D3C8F}" v="399" dt="2023-11-20T15:53:28.463"/>
    <p1510:client id="{E90CE198-5F55-48CD-88EA-09ECE9512683}" v="979" dt="2023-11-26T18:21:00.386"/>
    <p1510:client id="{EF20C8FE-4801-4203-82B2-6128D9232052}" v="6" dt="2023-11-21T22:10:41.0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 varScale="1">
        <p:scale>
          <a:sx n="47" d="100"/>
          <a:sy n="47" d="100"/>
        </p:scale>
        <p:origin x="29" y="8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Гость" userId="cf2d56037ada4372" providerId="Windows Live" clId="Web-{A4BA56FB-F42B-4F99-A918-29F6D87D3C8F}"/>
    <pc:docChg chg="addSld delSld modSld sldOrd">
      <pc:chgData name="Гость" userId="cf2d56037ada4372" providerId="Windows Live" clId="Web-{A4BA56FB-F42B-4F99-A918-29F6D87D3C8F}" dt="2023-11-20T15:53:28.463" v="355" actId="20577"/>
      <pc:docMkLst>
        <pc:docMk/>
      </pc:docMkLst>
      <pc:sldChg chg="addSp delSp modSp del ord">
        <pc:chgData name="Гость" userId="cf2d56037ada4372" providerId="Windows Live" clId="Web-{A4BA56FB-F42B-4F99-A918-29F6D87D3C8F}" dt="2023-11-16T19:46:04.183" v="21"/>
        <pc:sldMkLst>
          <pc:docMk/>
          <pc:sldMk cId="1351651579" sldId="256"/>
        </pc:sldMkLst>
        <pc:spChg chg="mod">
          <ac:chgData name="Гость" userId="cf2d56037ada4372" providerId="Windows Live" clId="Web-{A4BA56FB-F42B-4F99-A918-29F6D87D3C8F}" dt="2023-11-16T19:45:57.246" v="19" actId="20577"/>
          <ac:spMkLst>
            <pc:docMk/>
            <pc:sldMk cId="1351651579" sldId="256"/>
            <ac:spMk id="2" creationId="{00000000-0000-0000-0000-000000000000}"/>
          </ac:spMkLst>
        </pc:spChg>
        <pc:spChg chg="add del">
          <ac:chgData name="Гость" userId="cf2d56037ada4372" providerId="Windows Live" clId="Web-{A4BA56FB-F42B-4F99-A918-29F6D87D3C8F}" dt="2023-11-16T19:45:08.135" v="13"/>
          <ac:spMkLst>
            <pc:docMk/>
            <pc:sldMk cId="1351651579" sldId="256"/>
            <ac:spMk id="3" creationId="{00000000-0000-0000-0000-000000000000}"/>
          </ac:spMkLst>
        </pc:spChg>
        <pc:picChg chg="add del mod">
          <ac:chgData name="Гость" userId="cf2d56037ada4372" providerId="Windows Live" clId="Web-{A4BA56FB-F42B-4F99-A918-29F6D87D3C8F}" dt="2023-11-16T19:45:50.027" v="17"/>
          <ac:picMkLst>
            <pc:docMk/>
            <pc:sldMk cId="1351651579" sldId="256"/>
            <ac:picMk id="4" creationId="{C6BC2E45-D01B-B52A-6A4C-E371FEA26A48}"/>
          </ac:picMkLst>
        </pc:picChg>
        <pc:picChg chg="add mod">
          <ac:chgData name="Гость" userId="cf2d56037ada4372" providerId="Windows Live" clId="Web-{A4BA56FB-F42B-4F99-A918-29F6D87D3C8F}" dt="2023-11-16T19:45:59.433" v="20"/>
          <ac:picMkLst>
            <pc:docMk/>
            <pc:sldMk cId="1351651579" sldId="256"/>
            <ac:picMk id="5" creationId="{A9038150-CB9A-715B-D0A6-7E62F9C78A21}"/>
          </ac:picMkLst>
        </pc:picChg>
      </pc:sldChg>
      <pc:sldChg chg="addSp delSp modSp new">
        <pc:chgData name="Гость" userId="cf2d56037ada4372" providerId="Windows Live" clId="Web-{A4BA56FB-F42B-4F99-A918-29F6D87D3C8F}" dt="2023-11-16T19:47:12.029" v="48"/>
        <pc:sldMkLst>
          <pc:docMk/>
          <pc:sldMk cId="2577017385" sldId="257"/>
        </pc:sldMkLst>
        <pc:spChg chg="mod">
          <ac:chgData name="Гость" userId="cf2d56037ada4372" providerId="Windows Live" clId="Web-{A4BA56FB-F42B-4F99-A918-29F6D87D3C8F}" dt="2023-11-16T19:47:10.592" v="47" actId="20577"/>
          <ac:spMkLst>
            <pc:docMk/>
            <pc:sldMk cId="2577017385" sldId="257"/>
            <ac:spMk id="2" creationId="{5E9F7D9D-70AA-B47F-CD0D-C6BD9F1FEFC3}"/>
          </ac:spMkLst>
        </pc:spChg>
        <pc:spChg chg="del">
          <ac:chgData name="Гость" userId="cf2d56037ada4372" providerId="Windows Live" clId="Web-{A4BA56FB-F42B-4F99-A918-29F6D87D3C8F}" dt="2023-11-16T19:47:12.029" v="48"/>
          <ac:spMkLst>
            <pc:docMk/>
            <pc:sldMk cId="2577017385" sldId="257"/>
            <ac:spMk id="3" creationId="{0C3B5931-03CC-DD28-8CBF-8E2A4C4C9833}"/>
          </ac:spMkLst>
        </pc:spChg>
        <pc:picChg chg="add mod ord">
          <ac:chgData name="Гость" userId="cf2d56037ada4372" providerId="Windows Live" clId="Web-{A4BA56FB-F42B-4F99-A918-29F6D87D3C8F}" dt="2023-11-16T19:47:12.029" v="48"/>
          <ac:picMkLst>
            <pc:docMk/>
            <pc:sldMk cId="2577017385" sldId="257"/>
            <ac:picMk id="4" creationId="{5CC9D1F8-590C-957D-1F02-8111D78A6542}"/>
          </ac:picMkLst>
        </pc:picChg>
      </pc:sldChg>
      <pc:sldChg chg="addSp delSp modSp new">
        <pc:chgData name="Гость" userId="cf2d56037ada4372" providerId="Windows Live" clId="Web-{A4BA56FB-F42B-4F99-A918-29F6D87D3C8F}" dt="2023-11-16T19:48:41.079" v="55"/>
        <pc:sldMkLst>
          <pc:docMk/>
          <pc:sldMk cId="4079586523" sldId="258"/>
        </pc:sldMkLst>
        <pc:spChg chg="mod">
          <ac:chgData name="Гость" userId="cf2d56037ada4372" providerId="Windows Live" clId="Web-{A4BA56FB-F42B-4F99-A918-29F6D87D3C8F}" dt="2023-11-16T19:48:39.657" v="54" actId="20577"/>
          <ac:spMkLst>
            <pc:docMk/>
            <pc:sldMk cId="4079586523" sldId="258"/>
            <ac:spMk id="2" creationId="{52736E64-0512-055E-754B-CE6BFF9AC53C}"/>
          </ac:spMkLst>
        </pc:spChg>
        <pc:spChg chg="del">
          <ac:chgData name="Гость" userId="cf2d56037ada4372" providerId="Windows Live" clId="Web-{A4BA56FB-F42B-4F99-A918-29F6D87D3C8F}" dt="2023-11-16T19:48:41.079" v="55"/>
          <ac:spMkLst>
            <pc:docMk/>
            <pc:sldMk cId="4079586523" sldId="258"/>
            <ac:spMk id="3" creationId="{A460B096-F2DC-B153-A38F-ADE8177AB3A9}"/>
          </ac:spMkLst>
        </pc:spChg>
        <pc:picChg chg="add mod ord">
          <ac:chgData name="Гость" userId="cf2d56037ada4372" providerId="Windows Live" clId="Web-{A4BA56FB-F42B-4F99-A918-29F6D87D3C8F}" dt="2023-11-16T19:48:41.079" v="55"/>
          <ac:picMkLst>
            <pc:docMk/>
            <pc:sldMk cId="4079586523" sldId="258"/>
            <ac:picMk id="4" creationId="{3E2D17E3-4015-E067-16E8-0358816AC7F7}"/>
          </ac:picMkLst>
        </pc:picChg>
      </pc:sldChg>
      <pc:sldChg chg="addSp delSp modSp new">
        <pc:chgData name="Гость" userId="cf2d56037ada4372" providerId="Windows Live" clId="Web-{A4BA56FB-F42B-4F99-A918-29F6D87D3C8F}" dt="2023-11-16T19:56:54.203" v="63"/>
        <pc:sldMkLst>
          <pc:docMk/>
          <pc:sldMk cId="97374291" sldId="259"/>
        </pc:sldMkLst>
        <pc:spChg chg="mod">
          <ac:chgData name="Гость" userId="cf2d56037ada4372" providerId="Windows Live" clId="Web-{A4BA56FB-F42B-4F99-A918-29F6D87D3C8F}" dt="2023-11-16T19:56:52.515" v="62" actId="20577"/>
          <ac:spMkLst>
            <pc:docMk/>
            <pc:sldMk cId="97374291" sldId="259"/>
            <ac:spMk id="2" creationId="{C41AD982-3AC1-7273-2674-5E89235BFA99}"/>
          </ac:spMkLst>
        </pc:spChg>
        <pc:spChg chg="del">
          <ac:chgData name="Гость" userId="cf2d56037ada4372" providerId="Windows Live" clId="Web-{A4BA56FB-F42B-4F99-A918-29F6D87D3C8F}" dt="2023-11-16T19:56:54.203" v="63"/>
          <ac:spMkLst>
            <pc:docMk/>
            <pc:sldMk cId="97374291" sldId="259"/>
            <ac:spMk id="3" creationId="{C31781F4-062C-B365-4589-B6B889F077D2}"/>
          </ac:spMkLst>
        </pc:spChg>
        <pc:picChg chg="add mod ord">
          <ac:chgData name="Гость" userId="cf2d56037ada4372" providerId="Windows Live" clId="Web-{A4BA56FB-F42B-4F99-A918-29F6D87D3C8F}" dt="2023-11-16T19:56:54.203" v="63"/>
          <ac:picMkLst>
            <pc:docMk/>
            <pc:sldMk cId="97374291" sldId="259"/>
            <ac:picMk id="4" creationId="{62954FE7-26BC-61FC-E467-352AA2EEF3B7}"/>
          </ac:picMkLst>
        </pc:picChg>
      </pc:sldChg>
      <pc:sldChg chg="addSp delSp modSp new">
        <pc:chgData name="Гость" userId="cf2d56037ada4372" providerId="Windows Live" clId="Web-{A4BA56FB-F42B-4F99-A918-29F6D87D3C8F}" dt="2023-11-16T19:58:04.377" v="69" actId="20577"/>
        <pc:sldMkLst>
          <pc:docMk/>
          <pc:sldMk cId="367245633" sldId="260"/>
        </pc:sldMkLst>
        <pc:spChg chg="mod">
          <ac:chgData name="Гость" userId="cf2d56037ada4372" providerId="Windows Live" clId="Web-{A4BA56FB-F42B-4F99-A918-29F6D87D3C8F}" dt="2023-11-16T19:58:04.377" v="69" actId="20577"/>
          <ac:spMkLst>
            <pc:docMk/>
            <pc:sldMk cId="367245633" sldId="260"/>
            <ac:spMk id="2" creationId="{C8C6D90E-CDDC-DDC7-098F-FDF8506FEF3D}"/>
          </ac:spMkLst>
        </pc:spChg>
        <pc:spChg chg="del">
          <ac:chgData name="Гость" userId="cf2d56037ada4372" providerId="Windows Live" clId="Web-{A4BA56FB-F42B-4F99-A918-29F6D87D3C8F}" dt="2023-11-16T19:57:07.156" v="64"/>
          <ac:spMkLst>
            <pc:docMk/>
            <pc:sldMk cId="367245633" sldId="260"/>
            <ac:spMk id="3" creationId="{FF2E607C-16BD-79E5-7042-5D4C5342B5B4}"/>
          </ac:spMkLst>
        </pc:spChg>
        <pc:picChg chg="add mod ord">
          <ac:chgData name="Гость" userId="cf2d56037ada4372" providerId="Windows Live" clId="Web-{A4BA56FB-F42B-4F99-A918-29F6D87D3C8F}" dt="2023-11-16T19:57:07.156" v="64"/>
          <ac:picMkLst>
            <pc:docMk/>
            <pc:sldMk cId="367245633" sldId="260"/>
            <ac:picMk id="4" creationId="{5BCA0D2D-AF60-94BB-E061-CC7ABFD0C2D7}"/>
          </ac:picMkLst>
        </pc:picChg>
      </pc:sldChg>
      <pc:sldChg chg="addSp delSp modSp new">
        <pc:chgData name="Гость" userId="cf2d56037ada4372" providerId="Windows Live" clId="Web-{A4BA56FB-F42B-4F99-A918-29F6D87D3C8F}" dt="2023-11-16T20:19:31.026" v="86"/>
        <pc:sldMkLst>
          <pc:docMk/>
          <pc:sldMk cId="3525267391" sldId="261"/>
        </pc:sldMkLst>
        <pc:spChg chg="mod">
          <ac:chgData name="Гость" userId="cf2d56037ada4372" providerId="Windows Live" clId="Web-{A4BA56FB-F42B-4F99-A918-29F6D87D3C8F}" dt="2023-11-16T19:58:30.331" v="85" actId="20577"/>
          <ac:spMkLst>
            <pc:docMk/>
            <pc:sldMk cId="3525267391" sldId="261"/>
            <ac:spMk id="2" creationId="{601FC57E-352C-CD9F-2E15-B15CB70C39C5}"/>
          </ac:spMkLst>
        </pc:spChg>
        <pc:spChg chg="del">
          <ac:chgData name="Гость" userId="cf2d56037ada4372" providerId="Windows Live" clId="Web-{A4BA56FB-F42B-4F99-A918-29F6D87D3C8F}" dt="2023-11-16T20:19:31.026" v="86"/>
          <ac:spMkLst>
            <pc:docMk/>
            <pc:sldMk cId="3525267391" sldId="261"/>
            <ac:spMk id="3" creationId="{DE049C37-0377-4A59-46BC-1C4D080FBBC2}"/>
          </ac:spMkLst>
        </pc:spChg>
        <pc:picChg chg="add mod ord">
          <ac:chgData name="Гость" userId="cf2d56037ada4372" providerId="Windows Live" clId="Web-{A4BA56FB-F42B-4F99-A918-29F6D87D3C8F}" dt="2023-11-16T20:19:31.026" v="86"/>
          <ac:picMkLst>
            <pc:docMk/>
            <pc:sldMk cId="3525267391" sldId="261"/>
            <ac:picMk id="4" creationId="{09632842-105C-E036-54B9-E4B65E327ECF}"/>
          </ac:picMkLst>
        </pc:picChg>
      </pc:sldChg>
      <pc:sldChg chg="addSp delSp modSp new">
        <pc:chgData name="Гость" userId="cf2d56037ada4372" providerId="Windows Live" clId="Web-{A4BA56FB-F42B-4F99-A918-29F6D87D3C8F}" dt="2023-11-16T20:31:32.234" v="98"/>
        <pc:sldMkLst>
          <pc:docMk/>
          <pc:sldMk cId="818996155" sldId="262"/>
        </pc:sldMkLst>
        <pc:spChg chg="mod">
          <ac:chgData name="Гость" userId="cf2d56037ada4372" providerId="Windows Live" clId="Web-{A4BA56FB-F42B-4F99-A918-29F6D87D3C8F}" dt="2023-11-16T20:31:11.404" v="96" actId="20577"/>
          <ac:spMkLst>
            <pc:docMk/>
            <pc:sldMk cId="818996155" sldId="262"/>
            <ac:spMk id="2" creationId="{0C30162E-B737-CF70-81FB-491903482550}"/>
          </ac:spMkLst>
        </pc:spChg>
        <pc:spChg chg="del">
          <ac:chgData name="Гость" userId="cf2d56037ada4372" providerId="Windows Live" clId="Web-{A4BA56FB-F42B-4F99-A918-29F6D87D3C8F}" dt="2023-11-16T20:25:31.146" v="87"/>
          <ac:spMkLst>
            <pc:docMk/>
            <pc:sldMk cId="818996155" sldId="262"/>
            <ac:spMk id="3" creationId="{5473CAA8-9ACD-5E3F-9477-51D176DFC3E4}"/>
          </ac:spMkLst>
        </pc:spChg>
        <pc:spChg chg="add del mod">
          <ac:chgData name="Гость" userId="cf2d56037ada4372" providerId="Windows Live" clId="Web-{A4BA56FB-F42B-4F99-A918-29F6D87D3C8F}" dt="2023-11-16T20:31:32.234" v="98"/>
          <ac:spMkLst>
            <pc:docMk/>
            <pc:sldMk cId="818996155" sldId="262"/>
            <ac:spMk id="6" creationId="{9EEB8BF0-03F5-1740-A4D9-2FBCB2DDF34C}"/>
          </ac:spMkLst>
        </pc:spChg>
        <pc:picChg chg="add del mod ord">
          <ac:chgData name="Гость" userId="cf2d56037ada4372" providerId="Windows Live" clId="Web-{A4BA56FB-F42B-4F99-A918-29F6D87D3C8F}" dt="2023-11-16T20:31:17.811" v="97"/>
          <ac:picMkLst>
            <pc:docMk/>
            <pc:sldMk cId="818996155" sldId="262"/>
            <ac:picMk id="4" creationId="{9B0E907A-4523-B276-A907-D1E4A30E28D6}"/>
          </ac:picMkLst>
        </pc:picChg>
        <pc:picChg chg="add mod ord">
          <ac:chgData name="Гость" userId="cf2d56037ada4372" providerId="Windows Live" clId="Web-{A4BA56FB-F42B-4F99-A918-29F6D87D3C8F}" dt="2023-11-16T20:31:32.234" v="98"/>
          <ac:picMkLst>
            <pc:docMk/>
            <pc:sldMk cId="818996155" sldId="262"/>
            <ac:picMk id="7" creationId="{6140A0CB-A97E-EF19-9674-8AB741AFA256}"/>
          </ac:picMkLst>
        </pc:picChg>
      </pc:sldChg>
      <pc:sldChg chg="addSp delSp modSp new">
        <pc:chgData name="Гость" userId="cf2d56037ada4372" providerId="Windows Live" clId="Web-{A4BA56FB-F42B-4F99-A918-29F6D87D3C8F}" dt="2023-11-16T22:57:31.966" v="118"/>
        <pc:sldMkLst>
          <pc:docMk/>
          <pc:sldMk cId="1438361663" sldId="263"/>
        </pc:sldMkLst>
        <pc:spChg chg="mod">
          <ac:chgData name="Гость" userId="cf2d56037ada4372" providerId="Windows Live" clId="Web-{A4BA56FB-F42B-4F99-A918-29F6D87D3C8F}" dt="2023-11-16T20:32:27.691" v="105" actId="20577"/>
          <ac:spMkLst>
            <pc:docMk/>
            <pc:sldMk cId="1438361663" sldId="263"/>
            <ac:spMk id="2" creationId="{EF63A2B1-34A9-CA49-6A40-F169D87A133B}"/>
          </ac:spMkLst>
        </pc:spChg>
        <pc:spChg chg="del">
          <ac:chgData name="Гость" userId="cf2d56037ada4372" providerId="Windows Live" clId="Web-{A4BA56FB-F42B-4F99-A918-29F6D87D3C8F}" dt="2023-11-16T22:57:31.966" v="118"/>
          <ac:spMkLst>
            <pc:docMk/>
            <pc:sldMk cId="1438361663" sldId="263"/>
            <ac:spMk id="3" creationId="{81646404-D397-3FDA-B4A2-4BB488E91072}"/>
          </ac:spMkLst>
        </pc:spChg>
        <pc:picChg chg="add mod ord">
          <ac:chgData name="Гость" userId="cf2d56037ada4372" providerId="Windows Live" clId="Web-{A4BA56FB-F42B-4F99-A918-29F6D87D3C8F}" dt="2023-11-16T22:57:31.966" v="118"/>
          <ac:picMkLst>
            <pc:docMk/>
            <pc:sldMk cId="1438361663" sldId="263"/>
            <ac:picMk id="4" creationId="{070E4C99-83F7-E6AA-5877-AF91E573418F}"/>
          </ac:picMkLst>
        </pc:picChg>
      </pc:sldChg>
      <pc:sldChg chg="addSp delSp modSp new">
        <pc:chgData name="Гость" userId="cf2d56037ada4372" providerId="Windows Live" clId="Web-{A4BA56FB-F42B-4F99-A918-29F6D87D3C8F}" dt="2023-11-16T22:59:02.734" v="120"/>
        <pc:sldMkLst>
          <pc:docMk/>
          <pc:sldMk cId="3744957774" sldId="264"/>
        </pc:sldMkLst>
        <pc:spChg chg="mod">
          <ac:chgData name="Гость" userId="cf2d56037ada4372" providerId="Windows Live" clId="Web-{A4BA56FB-F42B-4F99-A918-29F6D87D3C8F}" dt="2023-11-16T22:57:29.810" v="117" actId="20577"/>
          <ac:spMkLst>
            <pc:docMk/>
            <pc:sldMk cId="3744957774" sldId="264"/>
            <ac:spMk id="2" creationId="{B9D80A01-839E-B0E7-A32E-27C03949E8C4}"/>
          </ac:spMkLst>
        </pc:spChg>
        <pc:spChg chg="del">
          <ac:chgData name="Гость" userId="cf2d56037ada4372" providerId="Windows Live" clId="Web-{A4BA56FB-F42B-4F99-A918-29F6D87D3C8F}" dt="2023-11-16T22:56:53.809" v="106"/>
          <ac:spMkLst>
            <pc:docMk/>
            <pc:sldMk cId="3744957774" sldId="264"/>
            <ac:spMk id="3" creationId="{12E84D74-2255-791F-2280-3CDAC5A1C9ED}"/>
          </ac:spMkLst>
        </pc:spChg>
        <pc:spChg chg="add del mod">
          <ac:chgData name="Гость" userId="cf2d56037ada4372" providerId="Windows Live" clId="Web-{A4BA56FB-F42B-4F99-A918-29F6D87D3C8F}" dt="2023-11-16T22:59:02.734" v="120"/>
          <ac:spMkLst>
            <pc:docMk/>
            <pc:sldMk cId="3744957774" sldId="264"/>
            <ac:spMk id="6" creationId="{485A470C-8EB4-1326-661C-00749D8DB46A}"/>
          </ac:spMkLst>
        </pc:spChg>
        <pc:picChg chg="add del mod ord">
          <ac:chgData name="Гость" userId="cf2d56037ada4372" providerId="Windows Live" clId="Web-{A4BA56FB-F42B-4F99-A918-29F6D87D3C8F}" dt="2023-11-16T22:58:51.499" v="119"/>
          <ac:picMkLst>
            <pc:docMk/>
            <pc:sldMk cId="3744957774" sldId="264"/>
            <ac:picMk id="4" creationId="{35489A7F-15AF-FDD9-0EC2-64456BBBF9CF}"/>
          </ac:picMkLst>
        </pc:picChg>
        <pc:picChg chg="add mod ord">
          <ac:chgData name="Гость" userId="cf2d56037ada4372" providerId="Windows Live" clId="Web-{A4BA56FB-F42B-4F99-A918-29F6D87D3C8F}" dt="2023-11-16T22:59:02.734" v="120"/>
          <ac:picMkLst>
            <pc:docMk/>
            <pc:sldMk cId="3744957774" sldId="264"/>
            <ac:picMk id="7" creationId="{31B6284D-9B9F-0C38-F9EC-335D232CC027}"/>
          </ac:picMkLst>
        </pc:picChg>
      </pc:sldChg>
      <pc:sldChg chg="add">
        <pc:chgData name="Гость" userId="cf2d56037ada4372" providerId="Windows Live" clId="Web-{A4BA56FB-F42B-4F99-A918-29F6D87D3C8F}" dt="2023-11-16T19:44:39.431" v="8"/>
        <pc:sldMkLst>
          <pc:docMk/>
          <pc:sldMk cId="3307445481" sldId="265"/>
        </pc:sldMkLst>
      </pc:sldChg>
      <pc:sldChg chg="add del">
        <pc:chgData name="Гость" userId="cf2d56037ada4372" providerId="Windows Live" clId="Web-{A4BA56FB-F42B-4F99-A918-29F6D87D3C8F}" dt="2023-11-16T19:46:09.918" v="23"/>
        <pc:sldMkLst>
          <pc:docMk/>
          <pc:sldMk cId="1701662271" sldId="266"/>
        </pc:sldMkLst>
      </pc:sldChg>
      <pc:sldChg chg="addSp delSp modSp new">
        <pc:chgData name="Гость" userId="cf2d56037ada4372" providerId="Windows Live" clId="Web-{A4BA56FB-F42B-4F99-A918-29F6D87D3C8F}" dt="2023-11-16T23:05:24.416" v="160" actId="20577"/>
        <pc:sldMkLst>
          <pc:docMk/>
          <pc:sldMk cId="4266247413" sldId="266"/>
        </pc:sldMkLst>
        <pc:spChg chg="mod">
          <ac:chgData name="Гость" userId="cf2d56037ada4372" providerId="Windows Live" clId="Web-{A4BA56FB-F42B-4F99-A918-29F6D87D3C8F}" dt="2023-11-16T23:05:24.416" v="160" actId="20577"/>
          <ac:spMkLst>
            <pc:docMk/>
            <pc:sldMk cId="4266247413" sldId="266"/>
            <ac:spMk id="2" creationId="{5ECBBB7E-CD55-5A90-0A1D-010588ECAE0A}"/>
          </ac:spMkLst>
        </pc:spChg>
        <pc:spChg chg="del">
          <ac:chgData name="Гость" userId="cf2d56037ada4372" providerId="Windows Live" clId="Web-{A4BA56FB-F42B-4F99-A918-29F6D87D3C8F}" dt="2023-11-16T23:04:01.226" v="128"/>
          <ac:spMkLst>
            <pc:docMk/>
            <pc:sldMk cId="4266247413" sldId="266"/>
            <ac:spMk id="3" creationId="{228F0070-949C-5EF1-DAAB-1D288BB1019A}"/>
          </ac:spMkLst>
        </pc:spChg>
        <pc:picChg chg="add mod ord">
          <ac:chgData name="Гость" userId="cf2d56037ada4372" providerId="Windows Live" clId="Web-{A4BA56FB-F42B-4F99-A918-29F6D87D3C8F}" dt="2023-11-16T23:04:01.226" v="128"/>
          <ac:picMkLst>
            <pc:docMk/>
            <pc:sldMk cId="4266247413" sldId="266"/>
            <ac:picMk id="4" creationId="{50368DFF-548D-E53C-FDDE-18CA68AA071E}"/>
          </ac:picMkLst>
        </pc:picChg>
      </pc:sldChg>
      <pc:sldChg chg="addSp delSp modSp new">
        <pc:chgData name="Гость" userId="cf2d56037ada4372" providerId="Windows Live" clId="Web-{A4BA56FB-F42B-4F99-A918-29F6D87D3C8F}" dt="2023-11-16T23:37:05.177" v="170"/>
        <pc:sldMkLst>
          <pc:docMk/>
          <pc:sldMk cId="77953571" sldId="267"/>
        </pc:sldMkLst>
        <pc:spChg chg="mod">
          <ac:chgData name="Гость" userId="cf2d56037ada4372" providerId="Windows Live" clId="Web-{A4BA56FB-F42B-4F99-A918-29F6D87D3C8F}" dt="2023-11-16T23:36:15.129" v="168" actId="20577"/>
          <ac:spMkLst>
            <pc:docMk/>
            <pc:sldMk cId="77953571" sldId="267"/>
            <ac:spMk id="2" creationId="{AF999381-7D2C-CB9B-0A6F-6740F9B690BB}"/>
          </ac:spMkLst>
        </pc:spChg>
        <pc:spChg chg="del">
          <ac:chgData name="Гость" userId="cf2d56037ada4372" providerId="Windows Live" clId="Web-{A4BA56FB-F42B-4F99-A918-29F6D87D3C8F}" dt="2023-11-16T23:37:05.177" v="170"/>
          <ac:spMkLst>
            <pc:docMk/>
            <pc:sldMk cId="77953571" sldId="267"/>
            <ac:spMk id="3" creationId="{5636E44B-FEFC-2D2B-0B4A-73DA6CA92323}"/>
          </ac:spMkLst>
        </pc:spChg>
        <pc:picChg chg="add mod ord">
          <ac:chgData name="Гость" userId="cf2d56037ada4372" providerId="Windows Live" clId="Web-{A4BA56FB-F42B-4F99-A918-29F6D87D3C8F}" dt="2023-11-16T23:37:05.177" v="170"/>
          <ac:picMkLst>
            <pc:docMk/>
            <pc:sldMk cId="77953571" sldId="267"/>
            <ac:picMk id="4" creationId="{E83A9A0E-FEE4-32CB-D634-37EDFF4D4984}"/>
          </ac:picMkLst>
        </pc:picChg>
      </pc:sldChg>
      <pc:sldChg chg="addSp delSp modSp new">
        <pc:chgData name="Гость" userId="cf2d56037ada4372" providerId="Windows Live" clId="Web-{A4BA56FB-F42B-4F99-A918-29F6D87D3C8F}" dt="2023-11-16T23:36:20.816" v="169"/>
        <pc:sldMkLst>
          <pc:docMk/>
          <pc:sldMk cId="2239568017" sldId="268"/>
        </pc:sldMkLst>
        <pc:spChg chg="del">
          <ac:chgData name="Гость" userId="cf2d56037ada4372" providerId="Windows Live" clId="Web-{A4BA56FB-F42B-4F99-A918-29F6D87D3C8F}" dt="2023-11-16T23:36:20.816" v="169"/>
          <ac:spMkLst>
            <pc:docMk/>
            <pc:sldMk cId="2239568017" sldId="268"/>
            <ac:spMk id="3" creationId="{61B63511-1D33-9AEF-AC24-DCB76C6C9C73}"/>
          </ac:spMkLst>
        </pc:spChg>
        <pc:picChg chg="add mod ord">
          <ac:chgData name="Гость" userId="cf2d56037ada4372" providerId="Windows Live" clId="Web-{A4BA56FB-F42B-4F99-A918-29F6D87D3C8F}" dt="2023-11-16T23:36:20.816" v="169"/>
          <ac:picMkLst>
            <pc:docMk/>
            <pc:sldMk cId="2239568017" sldId="268"/>
            <ac:picMk id="4" creationId="{B7BA6558-DD32-2295-73D9-1A0586A109F5}"/>
          </ac:picMkLst>
        </pc:picChg>
      </pc:sldChg>
      <pc:sldChg chg="addSp delSp modSp new">
        <pc:chgData name="Гость" userId="cf2d56037ada4372" providerId="Windows Live" clId="Web-{A4BA56FB-F42B-4F99-A918-29F6D87D3C8F}" dt="2023-11-17T00:31:56.355" v="178"/>
        <pc:sldMkLst>
          <pc:docMk/>
          <pc:sldMk cId="2059256586" sldId="269"/>
        </pc:sldMkLst>
        <pc:spChg chg="mod">
          <ac:chgData name="Гость" userId="cf2d56037ada4372" providerId="Windows Live" clId="Web-{A4BA56FB-F42B-4F99-A918-29F6D87D3C8F}" dt="2023-11-16T23:37:42.663" v="177" actId="20577"/>
          <ac:spMkLst>
            <pc:docMk/>
            <pc:sldMk cId="2059256586" sldId="269"/>
            <ac:spMk id="2" creationId="{7F43F63C-5E91-987B-5058-A161877E5170}"/>
          </ac:spMkLst>
        </pc:spChg>
        <pc:spChg chg="del">
          <ac:chgData name="Гость" userId="cf2d56037ada4372" providerId="Windows Live" clId="Web-{A4BA56FB-F42B-4F99-A918-29F6D87D3C8F}" dt="2023-11-17T00:31:56.355" v="178"/>
          <ac:spMkLst>
            <pc:docMk/>
            <pc:sldMk cId="2059256586" sldId="269"/>
            <ac:spMk id="3" creationId="{7EA973B5-705D-D8DC-6462-0DB1A82270DD}"/>
          </ac:spMkLst>
        </pc:spChg>
        <pc:picChg chg="add mod ord">
          <ac:chgData name="Гость" userId="cf2d56037ada4372" providerId="Windows Live" clId="Web-{A4BA56FB-F42B-4F99-A918-29F6D87D3C8F}" dt="2023-11-17T00:31:56.355" v="178"/>
          <ac:picMkLst>
            <pc:docMk/>
            <pc:sldMk cId="2059256586" sldId="269"/>
            <ac:picMk id="4" creationId="{0DA00630-735E-6F64-BD01-0A08E78B344F}"/>
          </ac:picMkLst>
        </pc:picChg>
      </pc:sldChg>
      <pc:sldChg chg="addSp delSp modSp new">
        <pc:chgData name="Гость" userId="cf2d56037ada4372" providerId="Windows Live" clId="Web-{A4BA56FB-F42B-4F99-A918-29F6D87D3C8F}" dt="2023-11-19T17:15:10.142" v="209" actId="1076"/>
        <pc:sldMkLst>
          <pc:docMk/>
          <pc:sldMk cId="3219677959" sldId="270"/>
        </pc:sldMkLst>
        <pc:spChg chg="mod">
          <ac:chgData name="Гость" userId="cf2d56037ada4372" providerId="Windows Live" clId="Web-{A4BA56FB-F42B-4F99-A918-29F6D87D3C8F}" dt="2023-11-17T00:32:20.434" v="188" actId="20577"/>
          <ac:spMkLst>
            <pc:docMk/>
            <pc:sldMk cId="3219677959" sldId="270"/>
            <ac:spMk id="2" creationId="{C032E60F-DCE7-1DBC-E1DE-F7CEFFFF8560}"/>
          </ac:spMkLst>
        </pc:spChg>
        <pc:spChg chg="del">
          <ac:chgData name="Гость" userId="cf2d56037ada4372" providerId="Windows Live" clId="Web-{A4BA56FB-F42B-4F99-A918-29F6D87D3C8F}" dt="2023-11-17T00:32:53.984" v="189"/>
          <ac:spMkLst>
            <pc:docMk/>
            <pc:sldMk cId="3219677959" sldId="270"/>
            <ac:spMk id="3" creationId="{A8BE40FD-7F28-5491-A7EE-94EA67DC43DE}"/>
          </ac:spMkLst>
        </pc:spChg>
        <pc:picChg chg="add mod ord">
          <ac:chgData name="Гость" userId="cf2d56037ada4372" providerId="Windows Live" clId="Web-{A4BA56FB-F42B-4F99-A918-29F6D87D3C8F}" dt="2023-11-19T17:15:10.142" v="209" actId="1076"/>
          <ac:picMkLst>
            <pc:docMk/>
            <pc:sldMk cId="3219677959" sldId="270"/>
            <ac:picMk id="4" creationId="{E767A638-875D-CB24-AD22-A0A55166FF55}"/>
          </ac:picMkLst>
        </pc:picChg>
        <pc:picChg chg="add del mod">
          <ac:chgData name="Гость" userId="cf2d56037ada4372" providerId="Windows Live" clId="Web-{A4BA56FB-F42B-4F99-A918-29F6D87D3C8F}" dt="2023-11-19T17:15:07.048" v="208"/>
          <ac:picMkLst>
            <pc:docMk/>
            <pc:sldMk cId="3219677959" sldId="270"/>
            <ac:picMk id="5" creationId="{8FAD98BF-6CCD-3F78-F359-5517B5E066EF}"/>
          </ac:picMkLst>
        </pc:picChg>
      </pc:sldChg>
      <pc:sldChg chg="addSp modSp new">
        <pc:chgData name="Гость" userId="cf2d56037ada4372" providerId="Windows Live" clId="Web-{A4BA56FB-F42B-4F99-A918-29F6D87D3C8F}" dt="2023-11-19T17:14:59.110" v="207" actId="1076"/>
        <pc:sldMkLst>
          <pc:docMk/>
          <pc:sldMk cId="3388778158" sldId="271"/>
        </pc:sldMkLst>
        <pc:picChg chg="add mod">
          <ac:chgData name="Гость" userId="cf2d56037ada4372" providerId="Windows Live" clId="Web-{A4BA56FB-F42B-4F99-A918-29F6D87D3C8F}" dt="2023-11-19T17:14:59.110" v="207" actId="1076"/>
          <ac:picMkLst>
            <pc:docMk/>
            <pc:sldMk cId="3388778158" sldId="271"/>
            <ac:picMk id="5" creationId="{8997D05A-5B0A-FE69-137C-3FE13981461F}"/>
          </ac:picMkLst>
        </pc:picChg>
      </pc:sldChg>
      <pc:sldChg chg="addSp delSp modSp new">
        <pc:chgData name="Гость" userId="cf2d56037ada4372" providerId="Windows Live" clId="Web-{A4BA56FB-F42B-4F99-A918-29F6D87D3C8F}" dt="2023-11-19T17:14:45.969" v="205" actId="20577"/>
        <pc:sldMkLst>
          <pc:docMk/>
          <pc:sldMk cId="2512357522" sldId="272"/>
        </pc:sldMkLst>
        <pc:spChg chg="mod">
          <ac:chgData name="Гость" userId="cf2d56037ada4372" providerId="Windows Live" clId="Web-{A4BA56FB-F42B-4F99-A918-29F6D87D3C8F}" dt="2023-11-19T17:14:45.969" v="205" actId="20577"/>
          <ac:spMkLst>
            <pc:docMk/>
            <pc:sldMk cId="2512357522" sldId="272"/>
            <ac:spMk id="2" creationId="{966FB1F8-B12C-FC63-9453-6AD8A472FEF5}"/>
          </ac:spMkLst>
        </pc:spChg>
        <pc:spChg chg="del">
          <ac:chgData name="Гость" userId="cf2d56037ada4372" providerId="Windows Live" clId="Web-{A4BA56FB-F42B-4F99-A918-29F6D87D3C8F}" dt="2023-11-19T17:13:06.119" v="196"/>
          <ac:spMkLst>
            <pc:docMk/>
            <pc:sldMk cId="2512357522" sldId="272"/>
            <ac:spMk id="3" creationId="{8F12252A-EA2F-46A8-D046-91523C1F1BAD}"/>
          </ac:spMkLst>
        </pc:spChg>
        <pc:picChg chg="add mod ord">
          <ac:chgData name="Гость" userId="cf2d56037ada4372" providerId="Windows Live" clId="Web-{A4BA56FB-F42B-4F99-A918-29F6D87D3C8F}" dt="2023-11-19T17:13:06.119" v="196"/>
          <ac:picMkLst>
            <pc:docMk/>
            <pc:sldMk cId="2512357522" sldId="272"/>
            <ac:picMk id="4" creationId="{457227A0-6B1F-4BDF-FD2C-204BFFCE44F8}"/>
          </ac:picMkLst>
        </pc:picChg>
      </pc:sldChg>
      <pc:sldChg chg="addSp delSp modSp new">
        <pc:chgData name="Гость" userId="cf2d56037ada4372" providerId="Windows Live" clId="Web-{A4BA56FB-F42B-4F99-A918-29F6D87D3C8F}" dt="2023-11-19T17:24:42.521" v="226"/>
        <pc:sldMkLst>
          <pc:docMk/>
          <pc:sldMk cId="3822422846" sldId="273"/>
        </pc:sldMkLst>
        <pc:spChg chg="mod">
          <ac:chgData name="Гость" userId="cf2d56037ada4372" providerId="Windows Live" clId="Web-{A4BA56FB-F42B-4F99-A918-29F6D87D3C8F}" dt="2023-11-19T17:24:39.224" v="225" actId="20577"/>
          <ac:spMkLst>
            <pc:docMk/>
            <pc:sldMk cId="3822422846" sldId="273"/>
            <ac:spMk id="2" creationId="{AC334751-D2CB-2B76-9190-653B3B9B9B3C}"/>
          </ac:spMkLst>
        </pc:spChg>
        <pc:spChg chg="del">
          <ac:chgData name="Гость" userId="cf2d56037ada4372" providerId="Windows Live" clId="Web-{A4BA56FB-F42B-4F99-A918-29F6D87D3C8F}" dt="2023-11-19T17:24:42.521" v="226"/>
          <ac:spMkLst>
            <pc:docMk/>
            <pc:sldMk cId="3822422846" sldId="273"/>
            <ac:spMk id="3" creationId="{8E002773-6966-111D-D852-5F1285DDE587}"/>
          </ac:spMkLst>
        </pc:spChg>
        <pc:picChg chg="add mod ord">
          <ac:chgData name="Гость" userId="cf2d56037ada4372" providerId="Windows Live" clId="Web-{A4BA56FB-F42B-4F99-A918-29F6D87D3C8F}" dt="2023-11-19T17:24:42.521" v="226"/>
          <ac:picMkLst>
            <pc:docMk/>
            <pc:sldMk cId="3822422846" sldId="273"/>
            <ac:picMk id="4" creationId="{97B7CA35-AFC6-DD3D-0470-AF696D32F5D3}"/>
          </ac:picMkLst>
        </pc:picChg>
      </pc:sldChg>
      <pc:sldChg chg="addSp delSp modSp new">
        <pc:chgData name="Гость" userId="cf2d56037ada4372" providerId="Windows Live" clId="Web-{A4BA56FB-F42B-4F99-A918-29F6D87D3C8F}" dt="2023-11-19T17:24:54.569" v="227"/>
        <pc:sldMkLst>
          <pc:docMk/>
          <pc:sldMk cId="211009515" sldId="274"/>
        </pc:sldMkLst>
        <pc:spChg chg="del">
          <ac:chgData name="Гость" userId="cf2d56037ada4372" providerId="Windows Live" clId="Web-{A4BA56FB-F42B-4F99-A918-29F6D87D3C8F}" dt="2023-11-19T17:24:54.569" v="227"/>
          <ac:spMkLst>
            <pc:docMk/>
            <pc:sldMk cId="211009515" sldId="274"/>
            <ac:spMk id="3" creationId="{924077EB-3968-DB63-FE01-394A32094EBB}"/>
          </ac:spMkLst>
        </pc:spChg>
        <pc:picChg chg="add mod ord">
          <ac:chgData name="Гость" userId="cf2d56037ada4372" providerId="Windows Live" clId="Web-{A4BA56FB-F42B-4F99-A918-29F6D87D3C8F}" dt="2023-11-19T17:24:54.569" v="227"/>
          <ac:picMkLst>
            <pc:docMk/>
            <pc:sldMk cId="211009515" sldId="274"/>
            <ac:picMk id="4" creationId="{E061F1F5-7D59-A784-B504-23F238A01215}"/>
          </ac:picMkLst>
        </pc:picChg>
      </pc:sldChg>
      <pc:sldChg chg="addSp delSp modSp new">
        <pc:chgData name="Гость" userId="cf2d56037ada4372" providerId="Windows Live" clId="Web-{A4BA56FB-F42B-4F99-A918-29F6D87D3C8F}" dt="2023-11-20T13:30:48.679" v="239"/>
        <pc:sldMkLst>
          <pc:docMk/>
          <pc:sldMk cId="2852436957" sldId="275"/>
        </pc:sldMkLst>
        <pc:spChg chg="mod">
          <ac:chgData name="Гость" userId="cf2d56037ada4372" providerId="Windows Live" clId="Web-{A4BA56FB-F42B-4F99-A918-29F6D87D3C8F}" dt="2023-11-19T17:25:32.165" v="238" actId="20577"/>
          <ac:spMkLst>
            <pc:docMk/>
            <pc:sldMk cId="2852436957" sldId="275"/>
            <ac:spMk id="2" creationId="{A803BA81-0F94-6540-0493-1FE84ABB79B9}"/>
          </ac:spMkLst>
        </pc:spChg>
        <pc:spChg chg="del">
          <ac:chgData name="Гость" userId="cf2d56037ada4372" providerId="Windows Live" clId="Web-{A4BA56FB-F42B-4F99-A918-29F6D87D3C8F}" dt="2023-11-20T13:30:48.679" v="239"/>
          <ac:spMkLst>
            <pc:docMk/>
            <pc:sldMk cId="2852436957" sldId="275"/>
            <ac:spMk id="3" creationId="{597748A7-86BA-2AEB-E61A-2E7CF5A2DB16}"/>
          </ac:spMkLst>
        </pc:spChg>
        <pc:picChg chg="add mod ord">
          <ac:chgData name="Гость" userId="cf2d56037ada4372" providerId="Windows Live" clId="Web-{A4BA56FB-F42B-4F99-A918-29F6D87D3C8F}" dt="2023-11-20T13:30:48.679" v="239"/>
          <ac:picMkLst>
            <pc:docMk/>
            <pc:sldMk cId="2852436957" sldId="275"/>
            <ac:picMk id="4" creationId="{A96E6475-AA3C-9BD5-4DEB-DE56B5D19509}"/>
          </ac:picMkLst>
        </pc:picChg>
      </pc:sldChg>
      <pc:sldChg chg="addSp delSp modSp new">
        <pc:chgData name="Гость" userId="cf2d56037ada4372" providerId="Windows Live" clId="Web-{A4BA56FB-F42B-4F99-A918-29F6D87D3C8F}" dt="2023-11-20T13:31:36.165" v="247" actId="20577"/>
        <pc:sldMkLst>
          <pc:docMk/>
          <pc:sldMk cId="2985143708" sldId="276"/>
        </pc:sldMkLst>
        <pc:spChg chg="mod">
          <ac:chgData name="Гость" userId="cf2d56037ada4372" providerId="Windows Live" clId="Web-{A4BA56FB-F42B-4F99-A918-29F6D87D3C8F}" dt="2023-11-20T13:31:36.165" v="247" actId="20577"/>
          <ac:spMkLst>
            <pc:docMk/>
            <pc:sldMk cId="2985143708" sldId="276"/>
            <ac:spMk id="2" creationId="{ECBCBABE-68AC-A481-1538-0441261A48FD}"/>
          </ac:spMkLst>
        </pc:spChg>
        <pc:spChg chg="del">
          <ac:chgData name="Гость" userId="cf2d56037ada4372" providerId="Windows Live" clId="Web-{A4BA56FB-F42B-4F99-A918-29F6D87D3C8F}" dt="2023-11-20T13:31:23.024" v="240"/>
          <ac:spMkLst>
            <pc:docMk/>
            <pc:sldMk cId="2985143708" sldId="276"/>
            <ac:spMk id="3" creationId="{D2ABD23A-41A3-17F1-4411-6152DE32DB08}"/>
          </ac:spMkLst>
        </pc:spChg>
        <pc:picChg chg="add mod ord">
          <ac:chgData name="Гость" userId="cf2d56037ada4372" providerId="Windows Live" clId="Web-{A4BA56FB-F42B-4F99-A918-29F6D87D3C8F}" dt="2023-11-20T13:31:23.024" v="240"/>
          <ac:picMkLst>
            <pc:docMk/>
            <pc:sldMk cId="2985143708" sldId="276"/>
            <ac:picMk id="4" creationId="{EFA18783-9804-6169-1DCA-8B068B0BDED5}"/>
          </ac:picMkLst>
        </pc:picChg>
      </pc:sldChg>
      <pc:sldChg chg="addSp delSp modSp new">
        <pc:chgData name="Гость" userId="cf2d56037ada4372" providerId="Windows Live" clId="Web-{A4BA56FB-F42B-4F99-A918-29F6D87D3C8F}" dt="2023-11-20T13:35:10.531" v="262"/>
        <pc:sldMkLst>
          <pc:docMk/>
          <pc:sldMk cId="239295390" sldId="277"/>
        </pc:sldMkLst>
        <pc:spChg chg="mod">
          <ac:chgData name="Гость" userId="cf2d56037ada4372" providerId="Windows Live" clId="Web-{A4BA56FB-F42B-4F99-A918-29F6D87D3C8F}" dt="2023-11-20T13:35:09.312" v="261" actId="20577"/>
          <ac:spMkLst>
            <pc:docMk/>
            <pc:sldMk cId="239295390" sldId="277"/>
            <ac:spMk id="2" creationId="{FC001105-54E7-8B71-49E7-539E64114AB6}"/>
          </ac:spMkLst>
        </pc:spChg>
        <pc:spChg chg="del">
          <ac:chgData name="Гость" userId="cf2d56037ada4372" providerId="Windows Live" clId="Web-{A4BA56FB-F42B-4F99-A918-29F6D87D3C8F}" dt="2023-11-20T13:35:10.531" v="262"/>
          <ac:spMkLst>
            <pc:docMk/>
            <pc:sldMk cId="239295390" sldId="277"/>
            <ac:spMk id="3" creationId="{94CC5846-BA9F-A962-47A7-807438294CB0}"/>
          </ac:spMkLst>
        </pc:spChg>
        <pc:picChg chg="add mod ord">
          <ac:chgData name="Гость" userId="cf2d56037ada4372" providerId="Windows Live" clId="Web-{A4BA56FB-F42B-4F99-A918-29F6D87D3C8F}" dt="2023-11-20T13:35:10.531" v="262"/>
          <ac:picMkLst>
            <pc:docMk/>
            <pc:sldMk cId="239295390" sldId="277"/>
            <ac:picMk id="4" creationId="{60D7761E-7000-9108-F589-AA816211483E}"/>
          </ac:picMkLst>
        </pc:picChg>
      </pc:sldChg>
      <pc:sldChg chg="addSp delSp modSp new">
        <pc:chgData name="Гость" userId="cf2d56037ada4372" providerId="Windows Live" clId="Web-{A4BA56FB-F42B-4F99-A918-29F6D87D3C8F}" dt="2023-11-20T13:36:32.053" v="263"/>
        <pc:sldMkLst>
          <pc:docMk/>
          <pc:sldMk cId="296411633" sldId="278"/>
        </pc:sldMkLst>
        <pc:spChg chg="del">
          <ac:chgData name="Гость" userId="cf2d56037ada4372" providerId="Windows Live" clId="Web-{A4BA56FB-F42B-4F99-A918-29F6D87D3C8F}" dt="2023-11-20T13:36:32.053" v="263"/>
          <ac:spMkLst>
            <pc:docMk/>
            <pc:sldMk cId="296411633" sldId="278"/>
            <ac:spMk id="3" creationId="{A746223F-E4DE-D0BF-DB15-6678FE5AD571}"/>
          </ac:spMkLst>
        </pc:spChg>
        <pc:picChg chg="add mod ord">
          <ac:chgData name="Гость" userId="cf2d56037ada4372" providerId="Windows Live" clId="Web-{A4BA56FB-F42B-4F99-A918-29F6D87D3C8F}" dt="2023-11-20T13:36:32.053" v="263"/>
          <ac:picMkLst>
            <pc:docMk/>
            <pc:sldMk cId="296411633" sldId="278"/>
            <ac:picMk id="4" creationId="{951DDAFA-E124-EBC5-DFEC-7C0276AE63DF}"/>
          </ac:picMkLst>
        </pc:picChg>
      </pc:sldChg>
      <pc:sldChg chg="addSp delSp modSp new">
        <pc:chgData name="Гость" userId="cf2d56037ada4372" providerId="Windows Live" clId="Web-{A4BA56FB-F42B-4F99-A918-29F6D87D3C8F}" dt="2023-11-20T13:44:03.521" v="270"/>
        <pc:sldMkLst>
          <pc:docMk/>
          <pc:sldMk cId="1382919437" sldId="279"/>
        </pc:sldMkLst>
        <pc:spChg chg="mod">
          <ac:chgData name="Гость" userId="cf2d56037ada4372" providerId="Windows Live" clId="Web-{A4BA56FB-F42B-4F99-A918-29F6D87D3C8F}" dt="2023-11-20T13:44:02.427" v="269" actId="20577"/>
          <ac:spMkLst>
            <pc:docMk/>
            <pc:sldMk cId="1382919437" sldId="279"/>
            <ac:spMk id="2" creationId="{3CEE5C5C-94EA-B485-7076-D5D42719ADF2}"/>
          </ac:spMkLst>
        </pc:spChg>
        <pc:spChg chg="del">
          <ac:chgData name="Гость" userId="cf2d56037ada4372" providerId="Windows Live" clId="Web-{A4BA56FB-F42B-4F99-A918-29F6D87D3C8F}" dt="2023-11-20T13:44:03.521" v="270"/>
          <ac:spMkLst>
            <pc:docMk/>
            <pc:sldMk cId="1382919437" sldId="279"/>
            <ac:spMk id="3" creationId="{9FAE4BD6-2F65-EE1C-073D-AE0F8646036C}"/>
          </ac:spMkLst>
        </pc:spChg>
        <pc:picChg chg="add mod ord">
          <ac:chgData name="Гость" userId="cf2d56037ada4372" providerId="Windows Live" clId="Web-{A4BA56FB-F42B-4F99-A918-29F6D87D3C8F}" dt="2023-11-20T13:44:03.521" v="270"/>
          <ac:picMkLst>
            <pc:docMk/>
            <pc:sldMk cId="1382919437" sldId="279"/>
            <ac:picMk id="4" creationId="{B6B6EE9B-E04B-3275-BCFE-DFB6A54C7C9F}"/>
          </ac:picMkLst>
        </pc:picChg>
      </pc:sldChg>
      <pc:sldChg chg="addSp delSp modSp new">
        <pc:chgData name="Гость" userId="cf2d56037ada4372" providerId="Windows Live" clId="Web-{A4BA56FB-F42B-4F99-A918-29F6D87D3C8F}" dt="2023-11-20T13:44:18.459" v="271"/>
        <pc:sldMkLst>
          <pc:docMk/>
          <pc:sldMk cId="33015825" sldId="280"/>
        </pc:sldMkLst>
        <pc:spChg chg="del">
          <ac:chgData name="Гость" userId="cf2d56037ada4372" providerId="Windows Live" clId="Web-{A4BA56FB-F42B-4F99-A918-29F6D87D3C8F}" dt="2023-11-20T13:44:18.459" v="271"/>
          <ac:spMkLst>
            <pc:docMk/>
            <pc:sldMk cId="33015825" sldId="280"/>
            <ac:spMk id="3" creationId="{3D228DF5-BC94-042D-DA10-81426EA28607}"/>
          </ac:spMkLst>
        </pc:spChg>
        <pc:picChg chg="add mod ord">
          <ac:chgData name="Гость" userId="cf2d56037ada4372" providerId="Windows Live" clId="Web-{A4BA56FB-F42B-4F99-A918-29F6D87D3C8F}" dt="2023-11-20T13:44:18.459" v="271"/>
          <ac:picMkLst>
            <pc:docMk/>
            <pc:sldMk cId="33015825" sldId="280"/>
            <ac:picMk id="4" creationId="{A2B186DE-DA82-40E8-2FAE-C1CAA448F8BA}"/>
          </ac:picMkLst>
        </pc:picChg>
      </pc:sldChg>
      <pc:sldChg chg="addSp delSp modSp new">
        <pc:chgData name="Гость" userId="cf2d56037ada4372" providerId="Windows Live" clId="Web-{A4BA56FB-F42B-4F99-A918-29F6D87D3C8F}" dt="2023-11-20T13:48:05.888" v="277"/>
        <pc:sldMkLst>
          <pc:docMk/>
          <pc:sldMk cId="2457669592" sldId="281"/>
        </pc:sldMkLst>
        <pc:spChg chg="mod">
          <ac:chgData name="Гость" userId="cf2d56037ada4372" providerId="Windows Live" clId="Web-{A4BA56FB-F42B-4F99-A918-29F6D87D3C8F}" dt="2023-11-20T13:48:04.591" v="276" actId="20577"/>
          <ac:spMkLst>
            <pc:docMk/>
            <pc:sldMk cId="2457669592" sldId="281"/>
            <ac:spMk id="2" creationId="{61BC66F7-7051-FE63-68C9-36129969B6D8}"/>
          </ac:spMkLst>
        </pc:spChg>
        <pc:spChg chg="del">
          <ac:chgData name="Гость" userId="cf2d56037ada4372" providerId="Windows Live" clId="Web-{A4BA56FB-F42B-4F99-A918-29F6D87D3C8F}" dt="2023-11-20T13:48:05.888" v="277"/>
          <ac:spMkLst>
            <pc:docMk/>
            <pc:sldMk cId="2457669592" sldId="281"/>
            <ac:spMk id="3" creationId="{D18C0B3B-2AF8-5D27-75EC-68DDADEDA41A}"/>
          </ac:spMkLst>
        </pc:spChg>
        <pc:picChg chg="add mod ord">
          <ac:chgData name="Гость" userId="cf2d56037ada4372" providerId="Windows Live" clId="Web-{A4BA56FB-F42B-4F99-A918-29F6D87D3C8F}" dt="2023-11-20T13:48:05.888" v="277"/>
          <ac:picMkLst>
            <pc:docMk/>
            <pc:sldMk cId="2457669592" sldId="281"/>
            <ac:picMk id="4" creationId="{3BFDB93D-E5D9-731E-CB51-48687671E108}"/>
          </ac:picMkLst>
        </pc:picChg>
      </pc:sldChg>
      <pc:sldChg chg="addSp delSp modSp new">
        <pc:chgData name="Гость" userId="cf2d56037ada4372" providerId="Windows Live" clId="Web-{A4BA56FB-F42B-4F99-A918-29F6D87D3C8F}" dt="2023-11-20T13:48:25.357" v="278"/>
        <pc:sldMkLst>
          <pc:docMk/>
          <pc:sldMk cId="1794009778" sldId="282"/>
        </pc:sldMkLst>
        <pc:spChg chg="del">
          <ac:chgData name="Гость" userId="cf2d56037ada4372" providerId="Windows Live" clId="Web-{A4BA56FB-F42B-4F99-A918-29F6D87D3C8F}" dt="2023-11-20T13:48:25.357" v="278"/>
          <ac:spMkLst>
            <pc:docMk/>
            <pc:sldMk cId="1794009778" sldId="282"/>
            <ac:spMk id="3" creationId="{AC0C40BB-B89B-BEF1-F4CB-395181417345}"/>
          </ac:spMkLst>
        </pc:spChg>
        <pc:picChg chg="add mod ord">
          <ac:chgData name="Гость" userId="cf2d56037ada4372" providerId="Windows Live" clId="Web-{A4BA56FB-F42B-4F99-A918-29F6D87D3C8F}" dt="2023-11-20T13:48:25.357" v="278"/>
          <ac:picMkLst>
            <pc:docMk/>
            <pc:sldMk cId="1794009778" sldId="282"/>
            <ac:picMk id="4" creationId="{1EE6AB8A-38AE-9C3A-2C8B-B840E79CC664}"/>
          </ac:picMkLst>
        </pc:picChg>
      </pc:sldChg>
      <pc:sldChg chg="addSp delSp modSp new">
        <pc:chgData name="Гость" userId="cf2d56037ada4372" providerId="Windows Live" clId="Web-{A4BA56FB-F42B-4F99-A918-29F6D87D3C8F}" dt="2023-11-20T13:56:31.373" v="285"/>
        <pc:sldMkLst>
          <pc:docMk/>
          <pc:sldMk cId="3177270376" sldId="283"/>
        </pc:sldMkLst>
        <pc:spChg chg="mod">
          <ac:chgData name="Гость" userId="cf2d56037ada4372" providerId="Windows Live" clId="Web-{A4BA56FB-F42B-4F99-A918-29F6D87D3C8F}" dt="2023-11-20T13:56:30.092" v="284" actId="20577"/>
          <ac:spMkLst>
            <pc:docMk/>
            <pc:sldMk cId="3177270376" sldId="283"/>
            <ac:spMk id="2" creationId="{937D396F-69FE-4051-E306-B9EC3936E7C3}"/>
          </ac:spMkLst>
        </pc:spChg>
        <pc:spChg chg="del">
          <ac:chgData name="Гость" userId="cf2d56037ada4372" providerId="Windows Live" clId="Web-{A4BA56FB-F42B-4F99-A918-29F6D87D3C8F}" dt="2023-11-20T13:56:31.373" v="285"/>
          <ac:spMkLst>
            <pc:docMk/>
            <pc:sldMk cId="3177270376" sldId="283"/>
            <ac:spMk id="3" creationId="{B5ACF526-1F6E-A22E-0068-350643313419}"/>
          </ac:spMkLst>
        </pc:spChg>
        <pc:picChg chg="add mod ord">
          <ac:chgData name="Гость" userId="cf2d56037ada4372" providerId="Windows Live" clId="Web-{A4BA56FB-F42B-4F99-A918-29F6D87D3C8F}" dt="2023-11-20T13:56:31.373" v="285"/>
          <ac:picMkLst>
            <pc:docMk/>
            <pc:sldMk cId="3177270376" sldId="283"/>
            <ac:picMk id="4" creationId="{00B4892A-46C5-0E01-2118-564AA6C38498}"/>
          </ac:picMkLst>
        </pc:picChg>
      </pc:sldChg>
      <pc:sldChg chg="addSp delSp modSp new">
        <pc:chgData name="Гость" userId="cf2d56037ada4372" providerId="Windows Live" clId="Web-{A4BA56FB-F42B-4F99-A918-29F6D87D3C8F}" dt="2023-11-20T13:56:53.827" v="286"/>
        <pc:sldMkLst>
          <pc:docMk/>
          <pc:sldMk cId="2042106060" sldId="284"/>
        </pc:sldMkLst>
        <pc:spChg chg="del">
          <ac:chgData name="Гость" userId="cf2d56037ada4372" providerId="Windows Live" clId="Web-{A4BA56FB-F42B-4F99-A918-29F6D87D3C8F}" dt="2023-11-20T13:56:53.827" v="286"/>
          <ac:spMkLst>
            <pc:docMk/>
            <pc:sldMk cId="2042106060" sldId="284"/>
            <ac:spMk id="3" creationId="{F479F89B-BE48-A9AC-C1FE-74C199A43A40}"/>
          </ac:spMkLst>
        </pc:spChg>
        <pc:picChg chg="add mod ord">
          <ac:chgData name="Гость" userId="cf2d56037ada4372" providerId="Windows Live" clId="Web-{A4BA56FB-F42B-4F99-A918-29F6D87D3C8F}" dt="2023-11-20T13:56:53.827" v="286"/>
          <ac:picMkLst>
            <pc:docMk/>
            <pc:sldMk cId="2042106060" sldId="284"/>
            <ac:picMk id="4" creationId="{A2386A0C-053E-FE15-4348-23B8A5D7CB3E}"/>
          </ac:picMkLst>
        </pc:picChg>
      </pc:sldChg>
      <pc:sldChg chg="addSp delSp modSp new">
        <pc:chgData name="Гость" userId="cf2d56037ada4372" providerId="Windows Live" clId="Web-{A4BA56FB-F42B-4F99-A918-29F6D87D3C8F}" dt="2023-11-20T14:02:54.233" v="294"/>
        <pc:sldMkLst>
          <pc:docMk/>
          <pc:sldMk cId="1370551936" sldId="285"/>
        </pc:sldMkLst>
        <pc:spChg chg="mod">
          <ac:chgData name="Гость" userId="cf2d56037ada4372" providerId="Windows Live" clId="Web-{A4BA56FB-F42B-4F99-A918-29F6D87D3C8F}" dt="2023-11-20T14:02:28.529" v="289" actId="20577"/>
          <ac:spMkLst>
            <pc:docMk/>
            <pc:sldMk cId="1370551936" sldId="285"/>
            <ac:spMk id="2" creationId="{867D8BA4-34D4-AB10-5D94-35ED7C4C4502}"/>
          </ac:spMkLst>
        </pc:spChg>
        <pc:spChg chg="del mod">
          <ac:chgData name="Гость" userId="cf2d56037ada4372" providerId="Windows Live" clId="Web-{A4BA56FB-F42B-4F99-A918-29F6D87D3C8F}" dt="2023-11-20T14:02:54.233" v="294"/>
          <ac:spMkLst>
            <pc:docMk/>
            <pc:sldMk cId="1370551936" sldId="285"/>
            <ac:spMk id="3" creationId="{3DA7CF44-C545-DF6C-8BAB-96435744A130}"/>
          </ac:spMkLst>
        </pc:spChg>
        <pc:picChg chg="add mod ord">
          <ac:chgData name="Гость" userId="cf2d56037ada4372" providerId="Windows Live" clId="Web-{A4BA56FB-F42B-4F99-A918-29F6D87D3C8F}" dt="2023-11-20T14:02:54.233" v="294"/>
          <ac:picMkLst>
            <pc:docMk/>
            <pc:sldMk cId="1370551936" sldId="285"/>
            <ac:picMk id="4" creationId="{C897DF15-2C8C-8634-776A-657C764C2E86}"/>
          </ac:picMkLst>
        </pc:picChg>
      </pc:sldChg>
      <pc:sldChg chg="addSp delSp modSp new">
        <pc:chgData name="Гость" userId="cf2d56037ada4372" providerId="Windows Live" clId="Web-{A4BA56FB-F42B-4F99-A918-29F6D87D3C8F}" dt="2023-11-20T14:03:11.437" v="295"/>
        <pc:sldMkLst>
          <pc:docMk/>
          <pc:sldMk cId="1717791334" sldId="286"/>
        </pc:sldMkLst>
        <pc:spChg chg="del">
          <ac:chgData name="Гость" userId="cf2d56037ada4372" providerId="Windows Live" clId="Web-{A4BA56FB-F42B-4F99-A918-29F6D87D3C8F}" dt="2023-11-20T14:03:11.437" v="295"/>
          <ac:spMkLst>
            <pc:docMk/>
            <pc:sldMk cId="1717791334" sldId="286"/>
            <ac:spMk id="3" creationId="{961B9123-7D3B-26B8-BD83-FD9E55C86D35}"/>
          </ac:spMkLst>
        </pc:spChg>
        <pc:picChg chg="add mod ord">
          <ac:chgData name="Гость" userId="cf2d56037ada4372" providerId="Windows Live" clId="Web-{A4BA56FB-F42B-4F99-A918-29F6D87D3C8F}" dt="2023-11-20T14:03:11.437" v="295"/>
          <ac:picMkLst>
            <pc:docMk/>
            <pc:sldMk cId="1717791334" sldId="286"/>
            <ac:picMk id="4" creationId="{1C642758-7A6E-32C3-CAE8-098E0A5FE5CD}"/>
          </ac:picMkLst>
        </pc:picChg>
      </pc:sldChg>
      <pc:sldChg chg="addSp delSp modSp new">
        <pc:chgData name="Гость" userId="cf2d56037ada4372" providerId="Windows Live" clId="Web-{A4BA56FB-F42B-4F99-A918-29F6D87D3C8F}" dt="2023-11-20T14:06:44.808" v="299"/>
        <pc:sldMkLst>
          <pc:docMk/>
          <pc:sldMk cId="2382158272" sldId="287"/>
        </pc:sldMkLst>
        <pc:spChg chg="del">
          <ac:chgData name="Гость" userId="cf2d56037ada4372" providerId="Windows Live" clId="Web-{A4BA56FB-F42B-4F99-A918-29F6D87D3C8F}" dt="2023-11-20T14:06:44.808" v="299"/>
          <ac:spMkLst>
            <pc:docMk/>
            <pc:sldMk cId="2382158272" sldId="287"/>
            <ac:spMk id="3" creationId="{69171D09-2698-2E44-10D9-EEBF42B90D78}"/>
          </ac:spMkLst>
        </pc:spChg>
        <pc:picChg chg="add mod ord">
          <ac:chgData name="Гость" userId="cf2d56037ada4372" providerId="Windows Live" clId="Web-{A4BA56FB-F42B-4F99-A918-29F6D87D3C8F}" dt="2023-11-20T14:06:44.808" v="299"/>
          <ac:picMkLst>
            <pc:docMk/>
            <pc:sldMk cId="2382158272" sldId="287"/>
            <ac:picMk id="4" creationId="{CCC1A752-1515-D6B6-8980-D8DD6F005ECC}"/>
          </ac:picMkLst>
        </pc:picChg>
      </pc:sldChg>
      <pc:sldChg chg="addSp delSp modSp new">
        <pc:chgData name="Гость" userId="cf2d56037ada4372" providerId="Windows Live" clId="Web-{A4BA56FB-F42B-4F99-A918-29F6D87D3C8F}" dt="2023-11-20T14:06:58.714" v="300"/>
        <pc:sldMkLst>
          <pc:docMk/>
          <pc:sldMk cId="1774112747" sldId="288"/>
        </pc:sldMkLst>
        <pc:spChg chg="del">
          <ac:chgData name="Гость" userId="cf2d56037ada4372" providerId="Windows Live" clId="Web-{A4BA56FB-F42B-4F99-A918-29F6D87D3C8F}" dt="2023-11-20T14:06:58.714" v="300"/>
          <ac:spMkLst>
            <pc:docMk/>
            <pc:sldMk cId="1774112747" sldId="288"/>
            <ac:spMk id="3" creationId="{2E4D3CBF-8F30-CBC9-7C48-FA9BE065A5B5}"/>
          </ac:spMkLst>
        </pc:spChg>
        <pc:picChg chg="add mod ord">
          <ac:chgData name="Гость" userId="cf2d56037ada4372" providerId="Windows Live" clId="Web-{A4BA56FB-F42B-4F99-A918-29F6D87D3C8F}" dt="2023-11-20T14:06:58.714" v="300"/>
          <ac:picMkLst>
            <pc:docMk/>
            <pc:sldMk cId="1774112747" sldId="288"/>
            <ac:picMk id="4" creationId="{198298B1-5F22-F1E9-993C-D0E1270AA14B}"/>
          </ac:picMkLst>
        </pc:picChg>
      </pc:sldChg>
      <pc:sldChg chg="addSp delSp modSp new">
        <pc:chgData name="Гость" userId="cf2d56037ada4372" providerId="Windows Live" clId="Web-{A4BA56FB-F42B-4F99-A918-29F6D87D3C8F}" dt="2023-11-20T14:41:52.440" v="302"/>
        <pc:sldMkLst>
          <pc:docMk/>
          <pc:sldMk cId="1641974626" sldId="289"/>
        </pc:sldMkLst>
        <pc:spChg chg="del">
          <ac:chgData name="Гость" userId="cf2d56037ada4372" providerId="Windows Live" clId="Web-{A4BA56FB-F42B-4F99-A918-29F6D87D3C8F}" dt="2023-11-20T14:41:52.440" v="302"/>
          <ac:spMkLst>
            <pc:docMk/>
            <pc:sldMk cId="1641974626" sldId="289"/>
            <ac:spMk id="3" creationId="{510F1A2B-E818-BE6A-8AB6-AB043E6DC154}"/>
          </ac:spMkLst>
        </pc:spChg>
        <pc:picChg chg="add mod ord">
          <ac:chgData name="Гость" userId="cf2d56037ada4372" providerId="Windows Live" clId="Web-{A4BA56FB-F42B-4F99-A918-29F6D87D3C8F}" dt="2023-11-20T14:41:52.440" v="302"/>
          <ac:picMkLst>
            <pc:docMk/>
            <pc:sldMk cId="1641974626" sldId="289"/>
            <ac:picMk id="4" creationId="{274448E8-2999-CBAB-13C4-F5CB0E6951CF}"/>
          </ac:picMkLst>
        </pc:picChg>
      </pc:sldChg>
      <pc:sldChg chg="addSp delSp modSp new">
        <pc:chgData name="Гость" userId="cf2d56037ada4372" providerId="Windows Live" clId="Web-{A4BA56FB-F42B-4F99-A918-29F6D87D3C8F}" dt="2023-11-20T14:42:55.645" v="303"/>
        <pc:sldMkLst>
          <pc:docMk/>
          <pc:sldMk cId="1051918701" sldId="290"/>
        </pc:sldMkLst>
        <pc:spChg chg="del">
          <ac:chgData name="Гость" userId="cf2d56037ada4372" providerId="Windows Live" clId="Web-{A4BA56FB-F42B-4F99-A918-29F6D87D3C8F}" dt="2023-11-20T14:42:55.645" v="303"/>
          <ac:spMkLst>
            <pc:docMk/>
            <pc:sldMk cId="1051918701" sldId="290"/>
            <ac:spMk id="3" creationId="{20211BB9-C600-CAA9-6C17-9A7CAD4AD989}"/>
          </ac:spMkLst>
        </pc:spChg>
        <pc:picChg chg="add mod ord">
          <ac:chgData name="Гость" userId="cf2d56037ada4372" providerId="Windows Live" clId="Web-{A4BA56FB-F42B-4F99-A918-29F6D87D3C8F}" dt="2023-11-20T14:42:55.645" v="303"/>
          <ac:picMkLst>
            <pc:docMk/>
            <pc:sldMk cId="1051918701" sldId="290"/>
            <ac:picMk id="4" creationId="{947E86D8-EA6F-02F8-F88E-50A76A71EAC0}"/>
          </ac:picMkLst>
        </pc:picChg>
      </pc:sldChg>
      <pc:sldChg chg="addSp delSp modSp new">
        <pc:chgData name="Гость" userId="cf2d56037ada4372" providerId="Windows Live" clId="Web-{A4BA56FB-F42B-4F99-A918-29F6D87D3C8F}" dt="2023-11-20T14:55:20.063" v="315" actId="1076"/>
        <pc:sldMkLst>
          <pc:docMk/>
          <pc:sldMk cId="199087891" sldId="291"/>
        </pc:sldMkLst>
        <pc:spChg chg="add del">
          <ac:chgData name="Гость" userId="cf2d56037ada4372" providerId="Windows Live" clId="Web-{A4BA56FB-F42B-4F99-A918-29F6D87D3C8F}" dt="2023-11-20T14:52:02.744" v="307"/>
          <ac:spMkLst>
            <pc:docMk/>
            <pc:sldMk cId="199087891" sldId="291"/>
            <ac:spMk id="3" creationId="{470392F7-7B4C-C290-DC0A-2F117241C707}"/>
          </ac:spMkLst>
        </pc:spChg>
        <pc:picChg chg="add del mod ord">
          <ac:chgData name="Гость" userId="cf2d56037ada4372" providerId="Windows Live" clId="Web-{A4BA56FB-F42B-4F99-A918-29F6D87D3C8F}" dt="2023-11-20T14:51:45.993" v="306"/>
          <ac:picMkLst>
            <pc:docMk/>
            <pc:sldMk cId="199087891" sldId="291"/>
            <ac:picMk id="4" creationId="{57D84DB0-048F-3D01-ECE7-FDD3C7994372}"/>
          </ac:picMkLst>
        </pc:picChg>
        <pc:picChg chg="add mod ord">
          <ac:chgData name="Гость" userId="cf2d56037ada4372" providerId="Windows Live" clId="Web-{A4BA56FB-F42B-4F99-A918-29F6D87D3C8F}" dt="2023-11-20T14:55:20.063" v="315" actId="1076"/>
          <ac:picMkLst>
            <pc:docMk/>
            <pc:sldMk cId="199087891" sldId="291"/>
            <ac:picMk id="5" creationId="{5758F7FC-525C-3F68-1515-6A5B65BD8DBC}"/>
          </ac:picMkLst>
        </pc:picChg>
        <pc:picChg chg="add mod">
          <ac:chgData name="Гость" userId="cf2d56037ada4372" providerId="Windows Live" clId="Web-{A4BA56FB-F42B-4F99-A918-29F6D87D3C8F}" dt="2023-11-20T14:55:16.313" v="314" actId="1076"/>
          <ac:picMkLst>
            <pc:docMk/>
            <pc:sldMk cId="199087891" sldId="291"/>
            <ac:picMk id="6" creationId="{87A1D131-E459-91B0-32D8-60BF2A2769D6}"/>
          </ac:picMkLst>
        </pc:picChg>
      </pc:sldChg>
      <pc:sldChg chg="addSp delSp modSp new">
        <pc:chgData name="Гость" userId="cf2d56037ada4372" providerId="Windows Live" clId="Web-{A4BA56FB-F42B-4F99-A918-29F6D87D3C8F}" dt="2023-11-20T14:59:12.837" v="322" actId="1076"/>
        <pc:sldMkLst>
          <pc:docMk/>
          <pc:sldMk cId="2428117459" sldId="292"/>
        </pc:sldMkLst>
        <pc:spChg chg="del">
          <ac:chgData name="Гость" userId="cf2d56037ada4372" providerId="Windows Live" clId="Web-{A4BA56FB-F42B-4F99-A918-29F6D87D3C8F}" dt="2023-11-20T14:57:10.395" v="317"/>
          <ac:spMkLst>
            <pc:docMk/>
            <pc:sldMk cId="2428117459" sldId="292"/>
            <ac:spMk id="3" creationId="{0AB9845E-FAB5-A8C9-199A-1DE420510118}"/>
          </ac:spMkLst>
        </pc:spChg>
        <pc:picChg chg="add mod ord">
          <ac:chgData name="Гость" userId="cf2d56037ada4372" providerId="Windows Live" clId="Web-{A4BA56FB-F42B-4F99-A918-29F6D87D3C8F}" dt="2023-11-20T14:57:14.708" v="318" actId="1076"/>
          <ac:picMkLst>
            <pc:docMk/>
            <pc:sldMk cId="2428117459" sldId="292"/>
            <ac:picMk id="4" creationId="{307A243E-99AB-8735-C722-9662A29FCBD3}"/>
          </ac:picMkLst>
        </pc:picChg>
        <pc:picChg chg="add mod">
          <ac:chgData name="Гость" userId="cf2d56037ada4372" providerId="Windows Live" clId="Web-{A4BA56FB-F42B-4F99-A918-29F6D87D3C8F}" dt="2023-11-20T14:59:12.837" v="322" actId="1076"/>
          <ac:picMkLst>
            <pc:docMk/>
            <pc:sldMk cId="2428117459" sldId="292"/>
            <ac:picMk id="5" creationId="{50F4A01B-9A15-22F9-F917-B0C4CF98231E}"/>
          </ac:picMkLst>
        </pc:picChg>
      </pc:sldChg>
      <pc:sldChg chg="addSp delSp modSp new">
        <pc:chgData name="Гость" userId="cf2d56037ada4372" providerId="Windows Live" clId="Web-{A4BA56FB-F42B-4F99-A918-29F6D87D3C8F}" dt="2023-11-20T15:01:26.826" v="333" actId="20577"/>
        <pc:sldMkLst>
          <pc:docMk/>
          <pc:sldMk cId="2010328358" sldId="293"/>
        </pc:sldMkLst>
        <pc:spChg chg="mod">
          <ac:chgData name="Гость" userId="cf2d56037ada4372" providerId="Windows Live" clId="Web-{A4BA56FB-F42B-4F99-A918-29F6D87D3C8F}" dt="2023-11-20T15:01:26.826" v="333" actId="20577"/>
          <ac:spMkLst>
            <pc:docMk/>
            <pc:sldMk cId="2010328358" sldId="293"/>
            <ac:spMk id="2" creationId="{46EBECCE-FDE5-F9E8-A3CC-3D15D3177A50}"/>
          </ac:spMkLst>
        </pc:spChg>
        <pc:spChg chg="del">
          <ac:chgData name="Гость" userId="cf2d56037ada4372" providerId="Windows Live" clId="Web-{A4BA56FB-F42B-4F99-A918-29F6D87D3C8F}" dt="2023-11-20T14:59:58.901" v="324"/>
          <ac:spMkLst>
            <pc:docMk/>
            <pc:sldMk cId="2010328358" sldId="293"/>
            <ac:spMk id="3" creationId="{1A4614F9-3279-EFF9-B656-59FFADAE89E4}"/>
          </ac:spMkLst>
        </pc:spChg>
        <pc:picChg chg="add mod ord">
          <ac:chgData name="Гость" userId="cf2d56037ada4372" providerId="Windows Live" clId="Web-{A4BA56FB-F42B-4F99-A918-29F6D87D3C8F}" dt="2023-11-20T14:59:58.901" v="324"/>
          <ac:picMkLst>
            <pc:docMk/>
            <pc:sldMk cId="2010328358" sldId="293"/>
            <ac:picMk id="4" creationId="{EF57AC2D-2026-C8FF-4B14-DB395C3CA62E}"/>
          </ac:picMkLst>
        </pc:picChg>
      </pc:sldChg>
      <pc:sldChg chg="addSp delSp modSp new">
        <pc:chgData name="Гость" userId="cf2d56037ada4372" providerId="Windows Live" clId="Web-{A4BA56FB-F42B-4F99-A918-29F6D87D3C8F}" dt="2023-11-20T15:51:25.329" v="343"/>
        <pc:sldMkLst>
          <pc:docMk/>
          <pc:sldMk cId="3412498391" sldId="294"/>
        </pc:sldMkLst>
        <pc:spChg chg="mod">
          <ac:chgData name="Гость" userId="cf2d56037ada4372" providerId="Windows Live" clId="Web-{A4BA56FB-F42B-4F99-A918-29F6D87D3C8F}" dt="2023-11-20T15:51:24.220" v="342" actId="20577"/>
          <ac:spMkLst>
            <pc:docMk/>
            <pc:sldMk cId="3412498391" sldId="294"/>
            <ac:spMk id="2" creationId="{2770774C-10D5-53FB-5177-14084BB0E501}"/>
          </ac:spMkLst>
        </pc:spChg>
        <pc:spChg chg="del">
          <ac:chgData name="Гость" userId="cf2d56037ada4372" providerId="Windows Live" clId="Web-{A4BA56FB-F42B-4F99-A918-29F6D87D3C8F}" dt="2023-11-20T15:51:25.329" v="343"/>
          <ac:spMkLst>
            <pc:docMk/>
            <pc:sldMk cId="3412498391" sldId="294"/>
            <ac:spMk id="3" creationId="{AAE52BC4-23C1-85DB-D5C1-B738FCECBD17}"/>
          </ac:spMkLst>
        </pc:spChg>
        <pc:picChg chg="add mod ord">
          <ac:chgData name="Гость" userId="cf2d56037ada4372" providerId="Windows Live" clId="Web-{A4BA56FB-F42B-4F99-A918-29F6D87D3C8F}" dt="2023-11-20T15:51:25.329" v="343"/>
          <ac:picMkLst>
            <pc:docMk/>
            <pc:sldMk cId="3412498391" sldId="294"/>
            <ac:picMk id="4" creationId="{D41F3376-2862-FC7E-E018-F30C1D9FABB2}"/>
          </ac:picMkLst>
        </pc:picChg>
      </pc:sldChg>
      <pc:sldChg chg="addSp delSp modSp new">
        <pc:chgData name="Гость" userId="cf2d56037ada4372" providerId="Windows Live" clId="Web-{A4BA56FB-F42B-4F99-A918-29F6D87D3C8F}" dt="2023-11-20T15:53:28.463" v="355" actId="20577"/>
        <pc:sldMkLst>
          <pc:docMk/>
          <pc:sldMk cId="2476282341" sldId="295"/>
        </pc:sldMkLst>
        <pc:spChg chg="mod">
          <ac:chgData name="Гость" userId="cf2d56037ada4372" providerId="Windows Live" clId="Web-{A4BA56FB-F42B-4F99-A918-29F6D87D3C8F}" dt="2023-11-20T15:53:28.463" v="355" actId="20577"/>
          <ac:spMkLst>
            <pc:docMk/>
            <pc:sldMk cId="2476282341" sldId="295"/>
            <ac:spMk id="2" creationId="{2B037EDC-0159-A619-F04C-A273BA4E7D14}"/>
          </ac:spMkLst>
        </pc:spChg>
        <pc:spChg chg="add del">
          <ac:chgData name="Гость" userId="cf2d56037ada4372" providerId="Windows Live" clId="Web-{A4BA56FB-F42B-4F99-A918-29F6D87D3C8F}" dt="2023-11-20T15:51:50.175" v="346"/>
          <ac:spMkLst>
            <pc:docMk/>
            <pc:sldMk cId="2476282341" sldId="295"/>
            <ac:spMk id="3" creationId="{56BAC050-4D1F-4971-5404-70127DFE4186}"/>
          </ac:spMkLst>
        </pc:spChg>
        <pc:picChg chg="add del mod ord">
          <ac:chgData name="Гость" userId="cf2d56037ada4372" providerId="Windows Live" clId="Web-{A4BA56FB-F42B-4F99-A918-29F6D87D3C8F}" dt="2023-11-20T15:51:48.596" v="345"/>
          <ac:picMkLst>
            <pc:docMk/>
            <pc:sldMk cId="2476282341" sldId="295"/>
            <ac:picMk id="4" creationId="{C7DF4122-A78B-6E95-3619-302C49CFC103}"/>
          </ac:picMkLst>
        </pc:picChg>
        <pc:picChg chg="add mod ord">
          <ac:chgData name="Гость" userId="cf2d56037ada4372" providerId="Windows Live" clId="Web-{A4BA56FB-F42B-4F99-A918-29F6D87D3C8F}" dt="2023-11-20T15:51:55.284" v="347"/>
          <ac:picMkLst>
            <pc:docMk/>
            <pc:sldMk cId="2476282341" sldId="295"/>
            <ac:picMk id="5" creationId="{7F363442-131D-789B-B0B5-C71C3D83A8C7}"/>
          </ac:picMkLst>
        </pc:picChg>
      </pc:sldChg>
    </pc:docChg>
  </pc:docChgLst>
  <pc:docChgLst>
    <pc:chgData name="Гость" userId="cf2d56037ada4372" providerId="Windows Live" clId="Web-{EF20C8FE-4801-4203-82B2-6128D9232052}"/>
    <pc:docChg chg="modSld">
      <pc:chgData name="Гость" userId="cf2d56037ada4372" providerId="Windows Live" clId="Web-{EF20C8FE-4801-4203-82B2-6128D9232052}" dt="2023-11-21T22:10:41.021" v="5" actId="14100"/>
      <pc:docMkLst>
        <pc:docMk/>
      </pc:docMkLst>
      <pc:sldChg chg="modSp">
        <pc:chgData name="Гость" userId="cf2d56037ada4372" providerId="Windows Live" clId="Web-{EF20C8FE-4801-4203-82B2-6128D9232052}" dt="2023-11-20T21:41:15.080" v="1" actId="20577"/>
        <pc:sldMkLst>
          <pc:docMk/>
          <pc:sldMk cId="3307445481" sldId="265"/>
        </pc:sldMkLst>
        <pc:spChg chg="mod">
          <ac:chgData name="Гость" userId="cf2d56037ada4372" providerId="Windows Live" clId="Web-{EF20C8FE-4801-4203-82B2-6128D9232052}" dt="2023-11-20T21:41:15.080" v="1" actId="20577"/>
          <ac:spMkLst>
            <pc:docMk/>
            <pc:sldMk cId="3307445481" sldId="265"/>
            <ac:spMk id="2" creationId="{00000000-0000-0000-0000-000000000000}"/>
          </ac:spMkLst>
        </pc:spChg>
      </pc:sldChg>
      <pc:sldChg chg="modSp">
        <pc:chgData name="Гость" userId="cf2d56037ada4372" providerId="Windows Live" clId="Web-{EF20C8FE-4801-4203-82B2-6128D9232052}" dt="2023-11-21T22:10:41.021" v="5" actId="14100"/>
        <pc:sldMkLst>
          <pc:docMk/>
          <pc:sldMk cId="2476282341" sldId="295"/>
        </pc:sldMkLst>
        <pc:spChg chg="mod">
          <ac:chgData name="Гость" userId="cf2d56037ada4372" providerId="Windows Live" clId="Web-{EF20C8FE-4801-4203-82B2-6128D9232052}" dt="2023-11-21T22:10:30.083" v="2" actId="1076"/>
          <ac:spMkLst>
            <pc:docMk/>
            <pc:sldMk cId="2476282341" sldId="295"/>
            <ac:spMk id="2" creationId="{2B037EDC-0159-A619-F04C-A273BA4E7D14}"/>
          </ac:spMkLst>
        </pc:spChg>
        <pc:picChg chg="mod">
          <ac:chgData name="Гость" userId="cf2d56037ada4372" providerId="Windows Live" clId="Web-{EF20C8FE-4801-4203-82B2-6128D9232052}" dt="2023-11-21T22:10:41.021" v="5" actId="14100"/>
          <ac:picMkLst>
            <pc:docMk/>
            <pc:sldMk cId="2476282341" sldId="295"/>
            <ac:picMk id="5" creationId="{7F363442-131D-789B-B0B5-C71C3D83A8C7}"/>
          </ac:picMkLst>
        </pc:picChg>
      </pc:sldChg>
    </pc:docChg>
  </pc:docChgLst>
  <pc:docChgLst>
    <pc:chgData name="Гость" userId="cf2d56037ada4372" providerId="Windows Live" clId="Web-{5F2F8AFD-0A74-428A-8CC3-C5DDCA217288}"/>
    <pc:docChg chg="addSld delSld modSld">
      <pc:chgData name="Гость" userId="cf2d56037ada4372" providerId="Windows Live" clId="Web-{5F2F8AFD-0A74-428A-8CC3-C5DDCA217288}" dt="2023-11-26T19:25:04.367" v="246" actId="20577"/>
      <pc:docMkLst>
        <pc:docMk/>
      </pc:docMkLst>
      <pc:sldChg chg="modSp">
        <pc:chgData name="Гость" userId="cf2d56037ada4372" providerId="Windows Live" clId="Web-{5F2F8AFD-0A74-428A-8CC3-C5DDCA217288}" dt="2023-11-26T18:55:39.605" v="18" actId="20577"/>
        <pc:sldMkLst>
          <pc:docMk/>
          <pc:sldMk cId="3507318672" sldId="296"/>
        </pc:sldMkLst>
        <pc:spChg chg="mod">
          <ac:chgData name="Гость" userId="cf2d56037ada4372" providerId="Windows Live" clId="Web-{5F2F8AFD-0A74-428A-8CC3-C5DDCA217288}" dt="2023-11-26T18:55:39.605" v="18" actId="20577"/>
          <ac:spMkLst>
            <pc:docMk/>
            <pc:sldMk cId="3507318672" sldId="296"/>
            <ac:spMk id="3" creationId="{A87B27A0-0CBB-8737-2BC9-DFE4DADA5993}"/>
          </ac:spMkLst>
        </pc:spChg>
      </pc:sldChg>
      <pc:sldChg chg="addSp delSp modSp new">
        <pc:chgData name="Гость" userId="cf2d56037ada4372" providerId="Windows Live" clId="Web-{5F2F8AFD-0A74-428A-8CC3-C5DDCA217288}" dt="2023-11-26T19:21:07.779" v="227" actId="20577"/>
        <pc:sldMkLst>
          <pc:docMk/>
          <pc:sldMk cId="1480072248" sldId="297"/>
        </pc:sldMkLst>
        <pc:spChg chg="del">
          <ac:chgData name="Гость" userId="cf2d56037ada4372" providerId="Windows Live" clId="Web-{5F2F8AFD-0A74-428A-8CC3-C5DDCA217288}" dt="2023-11-26T18:55:46.652" v="20"/>
          <ac:spMkLst>
            <pc:docMk/>
            <pc:sldMk cId="1480072248" sldId="297"/>
            <ac:spMk id="2" creationId="{19DC6DBE-B2EA-8C67-0FB1-C1B3AF9196A0}"/>
          </ac:spMkLst>
        </pc:spChg>
        <pc:spChg chg="add del mod">
          <ac:chgData name="Гость" userId="cf2d56037ada4372" providerId="Windows Live" clId="Web-{5F2F8AFD-0A74-428A-8CC3-C5DDCA217288}" dt="2023-11-26T19:21:07.779" v="227" actId="20577"/>
          <ac:spMkLst>
            <pc:docMk/>
            <pc:sldMk cId="1480072248" sldId="297"/>
            <ac:spMk id="3" creationId="{E78A7896-2740-30BB-C3D4-90E8C77430A4}"/>
          </ac:spMkLst>
        </pc:spChg>
        <pc:spChg chg="add del mod">
          <ac:chgData name="Гость" userId="cf2d56037ada4372" providerId="Windows Live" clId="Web-{5F2F8AFD-0A74-428A-8CC3-C5DDCA217288}" dt="2023-11-26T19:16:58.253" v="184"/>
          <ac:spMkLst>
            <pc:docMk/>
            <pc:sldMk cId="1480072248" sldId="297"/>
            <ac:spMk id="5" creationId="{962E4E7A-BE1D-2FB6-4011-49DAEB16E78E}"/>
          </ac:spMkLst>
        </pc:spChg>
        <pc:spChg chg="add del mod">
          <ac:chgData name="Гость" userId="cf2d56037ada4372" providerId="Windows Live" clId="Web-{5F2F8AFD-0A74-428A-8CC3-C5DDCA217288}" dt="2023-11-26T19:17:03.831" v="186"/>
          <ac:spMkLst>
            <pc:docMk/>
            <pc:sldMk cId="1480072248" sldId="297"/>
            <ac:spMk id="7" creationId="{6750B210-BED5-CD7F-53B0-BF20E1C0D0E1}"/>
          </ac:spMkLst>
        </pc:spChg>
      </pc:sldChg>
      <pc:sldChg chg="delSp modSp new add del">
        <pc:chgData name="Гость" userId="cf2d56037ada4372" providerId="Windows Live" clId="Web-{5F2F8AFD-0A74-428A-8CC3-C5DDCA217288}" dt="2023-11-26T19:22:59.847" v="243" actId="20577"/>
        <pc:sldMkLst>
          <pc:docMk/>
          <pc:sldMk cId="487491234" sldId="298"/>
        </pc:sldMkLst>
        <pc:spChg chg="del">
          <ac:chgData name="Гость" userId="cf2d56037ada4372" providerId="Windows Live" clId="Web-{5F2F8AFD-0A74-428A-8CC3-C5DDCA217288}" dt="2023-11-26T19:08:26.263" v="121"/>
          <ac:spMkLst>
            <pc:docMk/>
            <pc:sldMk cId="487491234" sldId="298"/>
            <ac:spMk id="2" creationId="{EF3494B3-BBD0-C7C0-4128-8BA1FEAC9432}"/>
          </ac:spMkLst>
        </pc:spChg>
        <pc:spChg chg="mod">
          <ac:chgData name="Гость" userId="cf2d56037ada4372" providerId="Windows Live" clId="Web-{5F2F8AFD-0A74-428A-8CC3-C5DDCA217288}" dt="2023-11-26T19:22:59.847" v="243" actId="20577"/>
          <ac:spMkLst>
            <pc:docMk/>
            <pc:sldMk cId="487491234" sldId="298"/>
            <ac:spMk id="3" creationId="{CC6051B6-41F9-A01D-796C-98C215D6BD6D}"/>
          </ac:spMkLst>
        </pc:spChg>
      </pc:sldChg>
      <pc:sldChg chg="delSp modSp new">
        <pc:chgData name="Гость" userId="cf2d56037ada4372" providerId="Windows Live" clId="Web-{5F2F8AFD-0A74-428A-8CC3-C5DDCA217288}" dt="2023-11-26T19:25:04.367" v="246" actId="20577"/>
        <pc:sldMkLst>
          <pc:docMk/>
          <pc:sldMk cId="1905343310" sldId="299"/>
        </pc:sldMkLst>
        <pc:spChg chg="del">
          <ac:chgData name="Гость" userId="cf2d56037ada4372" providerId="Windows Live" clId="Web-{5F2F8AFD-0A74-428A-8CC3-C5DDCA217288}" dt="2023-11-26T19:14:05.730" v="169"/>
          <ac:spMkLst>
            <pc:docMk/>
            <pc:sldMk cId="1905343310" sldId="299"/>
            <ac:spMk id="2" creationId="{90AE8EE5-F14F-16C8-07BC-A36410E788C2}"/>
          </ac:spMkLst>
        </pc:spChg>
        <pc:spChg chg="mod">
          <ac:chgData name="Гость" userId="cf2d56037ada4372" providerId="Windows Live" clId="Web-{5F2F8AFD-0A74-428A-8CC3-C5DDCA217288}" dt="2023-11-26T19:25:04.367" v="246" actId="20577"/>
          <ac:spMkLst>
            <pc:docMk/>
            <pc:sldMk cId="1905343310" sldId="299"/>
            <ac:spMk id="3" creationId="{DE7FCF90-E916-DA7B-2EBF-7BF26DC18DDA}"/>
          </ac:spMkLst>
        </pc:spChg>
      </pc:sldChg>
    </pc:docChg>
  </pc:docChgLst>
  <pc:docChgLst>
    <pc:chgData name="Гость" userId="cf2d56037ada4372" providerId="Windows Live" clId="Web-{E90CE198-5F55-48CD-88EA-09ECE9512683}"/>
    <pc:docChg chg="addSld modSld">
      <pc:chgData name="Гость" userId="cf2d56037ada4372" providerId="Windows Live" clId="Web-{E90CE198-5F55-48CD-88EA-09ECE9512683}" dt="2023-11-26T18:21:00.386" v="944" actId="20577"/>
      <pc:docMkLst>
        <pc:docMk/>
      </pc:docMkLst>
      <pc:sldChg chg="modSp">
        <pc:chgData name="Гость" userId="cf2d56037ada4372" providerId="Windows Live" clId="Web-{E90CE198-5F55-48CD-88EA-09ECE9512683}" dt="2023-11-26T17:11:25.462" v="61" actId="1076"/>
        <pc:sldMkLst>
          <pc:docMk/>
          <pc:sldMk cId="2577017385" sldId="257"/>
        </pc:sldMkLst>
        <pc:spChg chg="mod">
          <ac:chgData name="Гость" userId="cf2d56037ada4372" providerId="Windows Live" clId="Web-{E90CE198-5F55-48CD-88EA-09ECE9512683}" dt="2023-11-26T17:11:08.946" v="59" actId="20577"/>
          <ac:spMkLst>
            <pc:docMk/>
            <pc:sldMk cId="2577017385" sldId="257"/>
            <ac:spMk id="2" creationId="{5E9F7D9D-70AA-B47F-CD0D-C6BD9F1FEFC3}"/>
          </ac:spMkLst>
        </pc:spChg>
        <pc:picChg chg="mod">
          <ac:chgData name="Гость" userId="cf2d56037ada4372" providerId="Windows Live" clId="Web-{E90CE198-5F55-48CD-88EA-09ECE9512683}" dt="2023-11-26T17:11:25.462" v="61" actId="1076"/>
          <ac:picMkLst>
            <pc:docMk/>
            <pc:sldMk cId="2577017385" sldId="257"/>
            <ac:picMk id="4" creationId="{5CC9D1F8-590C-957D-1F02-8111D78A6542}"/>
          </ac:picMkLst>
        </pc:picChg>
      </pc:sldChg>
      <pc:sldChg chg="modSp">
        <pc:chgData name="Гость" userId="cf2d56037ada4372" providerId="Windows Live" clId="Web-{E90CE198-5F55-48CD-88EA-09ECE9512683}" dt="2023-11-26T17:11:51.056" v="65" actId="14100"/>
        <pc:sldMkLst>
          <pc:docMk/>
          <pc:sldMk cId="4079586523" sldId="258"/>
        </pc:sldMkLst>
        <pc:spChg chg="mod">
          <ac:chgData name="Гость" userId="cf2d56037ada4372" providerId="Windows Live" clId="Web-{E90CE198-5F55-48CD-88EA-09ECE9512683}" dt="2023-11-26T17:11:35.650" v="62" actId="1076"/>
          <ac:spMkLst>
            <pc:docMk/>
            <pc:sldMk cId="4079586523" sldId="258"/>
            <ac:spMk id="2" creationId="{52736E64-0512-055E-754B-CE6BFF9AC53C}"/>
          </ac:spMkLst>
        </pc:spChg>
        <pc:picChg chg="mod">
          <ac:chgData name="Гость" userId="cf2d56037ada4372" providerId="Windows Live" clId="Web-{E90CE198-5F55-48CD-88EA-09ECE9512683}" dt="2023-11-26T17:11:51.056" v="65" actId="14100"/>
          <ac:picMkLst>
            <pc:docMk/>
            <pc:sldMk cId="4079586523" sldId="258"/>
            <ac:picMk id="4" creationId="{3E2D17E3-4015-E067-16E8-0358816AC7F7}"/>
          </ac:picMkLst>
        </pc:picChg>
      </pc:sldChg>
      <pc:sldChg chg="modSp">
        <pc:chgData name="Гость" userId="cf2d56037ada4372" providerId="Windows Live" clId="Web-{E90CE198-5F55-48CD-88EA-09ECE9512683}" dt="2023-11-26T17:14:05.057" v="101" actId="14100"/>
        <pc:sldMkLst>
          <pc:docMk/>
          <pc:sldMk cId="97374291" sldId="259"/>
        </pc:sldMkLst>
        <pc:spChg chg="mod">
          <ac:chgData name="Гость" userId="cf2d56037ada4372" providerId="Windows Live" clId="Web-{E90CE198-5F55-48CD-88EA-09ECE9512683}" dt="2023-11-26T17:13:55.604" v="99" actId="1076"/>
          <ac:spMkLst>
            <pc:docMk/>
            <pc:sldMk cId="97374291" sldId="259"/>
            <ac:spMk id="2" creationId="{C41AD982-3AC1-7273-2674-5E89235BFA99}"/>
          </ac:spMkLst>
        </pc:spChg>
        <pc:picChg chg="mod">
          <ac:chgData name="Гость" userId="cf2d56037ada4372" providerId="Windows Live" clId="Web-{E90CE198-5F55-48CD-88EA-09ECE9512683}" dt="2023-11-26T17:14:05.057" v="101" actId="14100"/>
          <ac:picMkLst>
            <pc:docMk/>
            <pc:sldMk cId="97374291" sldId="259"/>
            <ac:picMk id="4" creationId="{62954FE7-26BC-61FC-E467-352AA2EEF3B7}"/>
          </ac:picMkLst>
        </pc:picChg>
      </pc:sldChg>
      <pc:sldChg chg="modSp">
        <pc:chgData name="Гость" userId="cf2d56037ada4372" providerId="Windows Live" clId="Web-{E90CE198-5F55-48CD-88EA-09ECE9512683}" dt="2023-11-26T17:14:34.495" v="105" actId="14100"/>
        <pc:sldMkLst>
          <pc:docMk/>
          <pc:sldMk cId="367245633" sldId="260"/>
        </pc:sldMkLst>
        <pc:spChg chg="mod">
          <ac:chgData name="Гость" userId="cf2d56037ada4372" providerId="Windows Live" clId="Web-{E90CE198-5F55-48CD-88EA-09ECE9512683}" dt="2023-11-26T17:14:20.542" v="102" actId="1076"/>
          <ac:spMkLst>
            <pc:docMk/>
            <pc:sldMk cId="367245633" sldId="260"/>
            <ac:spMk id="2" creationId="{C8C6D90E-CDDC-DDC7-098F-FDF8506FEF3D}"/>
          </ac:spMkLst>
        </pc:spChg>
        <pc:picChg chg="mod">
          <ac:chgData name="Гость" userId="cf2d56037ada4372" providerId="Windows Live" clId="Web-{E90CE198-5F55-48CD-88EA-09ECE9512683}" dt="2023-11-26T17:14:34.495" v="105" actId="14100"/>
          <ac:picMkLst>
            <pc:docMk/>
            <pc:sldMk cId="367245633" sldId="260"/>
            <ac:picMk id="4" creationId="{5BCA0D2D-AF60-94BB-E061-CC7ABFD0C2D7}"/>
          </ac:picMkLst>
        </pc:picChg>
      </pc:sldChg>
      <pc:sldChg chg="modSp">
        <pc:chgData name="Гость" userId="cf2d56037ada4372" providerId="Windows Live" clId="Web-{E90CE198-5F55-48CD-88EA-09ECE9512683}" dt="2023-11-26T17:15:54.464" v="128" actId="14100"/>
        <pc:sldMkLst>
          <pc:docMk/>
          <pc:sldMk cId="3525267391" sldId="261"/>
        </pc:sldMkLst>
        <pc:spChg chg="mod">
          <ac:chgData name="Гость" userId="cf2d56037ada4372" providerId="Windows Live" clId="Web-{E90CE198-5F55-48CD-88EA-09ECE9512683}" dt="2023-11-26T17:15:44.245" v="126" actId="1076"/>
          <ac:spMkLst>
            <pc:docMk/>
            <pc:sldMk cId="3525267391" sldId="261"/>
            <ac:spMk id="2" creationId="{601FC57E-352C-CD9F-2E15-B15CB70C39C5}"/>
          </ac:spMkLst>
        </pc:spChg>
        <pc:picChg chg="mod">
          <ac:chgData name="Гость" userId="cf2d56037ada4372" providerId="Windows Live" clId="Web-{E90CE198-5F55-48CD-88EA-09ECE9512683}" dt="2023-11-26T17:15:54.464" v="128" actId="14100"/>
          <ac:picMkLst>
            <pc:docMk/>
            <pc:sldMk cId="3525267391" sldId="261"/>
            <ac:picMk id="4" creationId="{09632842-105C-E036-54B9-E4B65E327ECF}"/>
          </ac:picMkLst>
        </pc:picChg>
      </pc:sldChg>
      <pc:sldChg chg="modSp">
        <pc:chgData name="Гость" userId="cf2d56037ada4372" providerId="Windows Live" clId="Web-{E90CE198-5F55-48CD-88EA-09ECE9512683}" dt="2023-11-26T17:16:29.793" v="132" actId="14100"/>
        <pc:sldMkLst>
          <pc:docMk/>
          <pc:sldMk cId="818996155" sldId="262"/>
        </pc:sldMkLst>
        <pc:spChg chg="mod">
          <ac:chgData name="Гость" userId="cf2d56037ada4372" providerId="Windows Live" clId="Web-{E90CE198-5F55-48CD-88EA-09ECE9512683}" dt="2023-11-26T17:16:09.183" v="129" actId="1076"/>
          <ac:spMkLst>
            <pc:docMk/>
            <pc:sldMk cId="818996155" sldId="262"/>
            <ac:spMk id="2" creationId="{0C30162E-B737-CF70-81FB-491903482550}"/>
          </ac:spMkLst>
        </pc:spChg>
        <pc:picChg chg="mod">
          <ac:chgData name="Гость" userId="cf2d56037ada4372" providerId="Windows Live" clId="Web-{E90CE198-5F55-48CD-88EA-09ECE9512683}" dt="2023-11-26T17:16:29.793" v="132" actId="14100"/>
          <ac:picMkLst>
            <pc:docMk/>
            <pc:sldMk cId="818996155" sldId="262"/>
            <ac:picMk id="7" creationId="{6140A0CB-A97E-EF19-9674-8AB741AFA256}"/>
          </ac:picMkLst>
        </pc:picChg>
      </pc:sldChg>
      <pc:sldChg chg="modSp">
        <pc:chgData name="Гость" userId="cf2d56037ada4372" providerId="Windows Live" clId="Web-{E90CE198-5F55-48CD-88EA-09ECE9512683}" dt="2023-11-26T17:18:32.747" v="175" actId="14100"/>
        <pc:sldMkLst>
          <pc:docMk/>
          <pc:sldMk cId="1438361663" sldId="263"/>
        </pc:sldMkLst>
        <pc:spChg chg="mod">
          <ac:chgData name="Гость" userId="cf2d56037ada4372" providerId="Windows Live" clId="Web-{E90CE198-5F55-48CD-88EA-09ECE9512683}" dt="2023-11-26T17:18:16.403" v="173" actId="20577"/>
          <ac:spMkLst>
            <pc:docMk/>
            <pc:sldMk cId="1438361663" sldId="263"/>
            <ac:spMk id="2" creationId="{EF63A2B1-34A9-CA49-6A40-F169D87A133B}"/>
          </ac:spMkLst>
        </pc:spChg>
        <pc:picChg chg="mod">
          <ac:chgData name="Гость" userId="cf2d56037ada4372" providerId="Windows Live" clId="Web-{E90CE198-5F55-48CD-88EA-09ECE9512683}" dt="2023-11-26T17:18:32.747" v="175" actId="14100"/>
          <ac:picMkLst>
            <pc:docMk/>
            <pc:sldMk cId="1438361663" sldId="263"/>
            <ac:picMk id="4" creationId="{070E4C99-83F7-E6AA-5877-AF91E573418F}"/>
          </ac:picMkLst>
        </pc:picChg>
      </pc:sldChg>
      <pc:sldChg chg="modSp">
        <pc:chgData name="Гость" userId="cf2d56037ada4372" providerId="Windows Live" clId="Web-{E90CE198-5F55-48CD-88EA-09ECE9512683}" dt="2023-11-26T17:19:17.638" v="179" actId="14100"/>
        <pc:sldMkLst>
          <pc:docMk/>
          <pc:sldMk cId="3744957774" sldId="264"/>
        </pc:sldMkLst>
        <pc:spChg chg="mod">
          <ac:chgData name="Гость" userId="cf2d56037ada4372" providerId="Windows Live" clId="Web-{E90CE198-5F55-48CD-88EA-09ECE9512683}" dt="2023-11-26T17:19:05.153" v="176" actId="1076"/>
          <ac:spMkLst>
            <pc:docMk/>
            <pc:sldMk cId="3744957774" sldId="264"/>
            <ac:spMk id="2" creationId="{B9D80A01-839E-B0E7-A32E-27C03949E8C4}"/>
          </ac:spMkLst>
        </pc:spChg>
        <pc:picChg chg="mod">
          <ac:chgData name="Гость" userId="cf2d56037ada4372" providerId="Windows Live" clId="Web-{E90CE198-5F55-48CD-88EA-09ECE9512683}" dt="2023-11-26T17:19:17.638" v="179" actId="14100"/>
          <ac:picMkLst>
            <pc:docMk/>
            <pc:sldMk cId="3744957774" sldId="264"/>
            <ac:picMk id="7" creationId="{31B6284D-9B9F-0C38-F9EC-335D232CC027}"/>
          </ac:picMkLst>
        </pc:picChg>
      </pc:sldChg>
      <pc:sldChg chg="modSp">
        <pc:chgData name="Гость" userId="cf2d56037ada4372" providerId="Windows Live" clId="Web-{E90CE198-5F55-48CD-88EA-09ECE9512683}" dt="2023-11-26T17:08:51.367" v="8" actId="20577"/>
        <pc:sldMkLst>
          <pc:docMk/>
          <pc:sldMk cId="3307445481" sldId="265"/>
        </pc:sldMkLst>
        <pc:spChg chg="mod">
          <ac:chgData name="Гость" userId="cf2d56037ada4372" providerId="Windows Live" clId="Web-{E90CE198-5F55-48CD-88EA-09ECE9512683}" dt="2023-11-26T17:08:51.367" v="8" actId="20577"/>
          <ac:spMkLst>
            <pc:docMk/>
            <pc:sldMk cId="3307445481" sldId="265"/>
            <ac:spMk id="3" creationId="{00000000-0000-0000-0000-000000000000}"/>
          </ac:spMkLst>
        </pc:spChg>
      </pc:sldChg>
      <pc:sldChg chg="modSp">
        <pc:chgData name="Гость" userId="cf2d56037ada4372" providerId="Windows Live" clId="Web-{E90CE198-5F55-48CD-88EA-09ECE9512683}" dt="2023-11-26T17:20:11.154" v="184" actId="14100"/>
        <pc:sldMkLst>
          <pc:docMk/>
          <pc:sldMk cId="4266247413" sldId="266"/>
        </pc:sldMkLst>
        <pc:spChg chg="mod">
          <ac:chgData name="Гость" userId="cf2d56037ada4372" providerId="Windows Live" clId="Web-{E90CE198-5F55-48CD-88EA-09ECE9512683}" dt="2023-11-26T17:19:42.732" v="180" actId="1076"/>
          <ac:spMkLst>
            <pc:docMk/>
            <pc:sldMk cId="4266247413" sldId="266"/>
            <ac:spMk id="2" creationId="{5ECBBB7E-CD55-5A90-0A1D-010588ECAE0A}"/>
          </ac:spMkLst>
        </pc:spChg>
        <pc:picChg chg="mod">
          <ac:chgData name="Гость" userId="cf2d56037ada4372" providerId="Windows Live" clId="Web-{E90CE198-5F55-48CD-88EA-09ECE9512683}" dt="2023-11-26T17:20:11.154" v="184" actId="14100"/>
          <ac:picMkLst>
            <pc:docMk/>
            <pc:sldMk cId="4266247413" sldId="266"/>
            <ac:picMk id="4" creationId="{50368DFF-548D-E53C-FDDE-18CA68AA071E}"/>
          </ac:picMkLst>
        </pc:picChg>
      </pc:sldChg>
      <pc:sldChg chg="modSp">
        <pc:chgData name="Гость" userId="cf2d56037ada4372" providerId="Windows Live" clId="Web-{E90CE198-5F55-48CD-88EA-09ECE9512683}" dt="2023-11-26T17:21:35.076" v="228" actId="1076"/>
        <pc:sldMkLst>
          <pc:docMk/>
          <pc:sldMk cId="77953571" sldId="267"/>
        </pc:sldMkLst>
        <pc:spChg chg="mod">
          <ac:chgData name="Гость" userId="cf2d56037ada4372" providerId="Windows Live" clId="Web-{E90CE198-5F55-48CD-88EA-09ECE9512683}" dt="2023-11-26T17:21:21.639" v="225" actId="1076"/>
          <ac:spMkLst>
            <pc:docMk/>
            <pc:sldMk cId="77953571" sldId="267"/>
            <ac:spMk id="2" creationId="{AF999381-7D2C-CB9B-0A6F-6740F9B690BB}"/>
          </ac:spMkLst>
        </pc:spChg>
        <pc:picChg chg="mod">
          <ac:chgData name="Гость" userId="cf2d56037ada4372" providerId="Windows Live" clId="Web-{E90CE198-5F55-48CD-88EA-09ECE9512683}" dt="2023-11-26T17:21:35.076" v="228" actId="1076"/>
          <ac:picMkLst>
            <pc:docMk/>
            <pc:sldMk cId="77953571" sldId="267"/>
            <ac:picMk id="4" creationId="{E83A9A0E-FEE4-32CB-D634-37EDFF4D4984}"/>
          </ac:picMkLst>
        </pc:picChg>
      </pc:sldChg>
      <pc:sldChg chg="modSp">
        <pc:chgData name="Гость" userId="cf2d56037ada4372" providerId="Windows Live" clId="Web-{E90CE198-5F55-48CD-88EA-09ECE9512683}" dt="2023-11-26T17:22:45.921" v="247" actId="14100"/>
        <pc:sldMkLst>
          <pc:docMk/>
          <pc:sldMk cId="2239568017" sldId="268"/>
        </pc:sldMkLst>
        <pc:spChg chg="mod">
          <ac:chgData name="Гость" userId="cf2d56037ada4372" providerId="Windows Live" clId="Web-{E90CE198-5F55-48CD-88EA-09ECE9512683}" dt="2023-11-26T17:22:16.358" v="243" actId="1076"/>
          <ac:spMkLst>
            <pc:docMk/>
            <pc:sldMk cId="2239568017" sldId="268"/>
            <ac:spMk id="2" creationId="{890F3013-34D9-8C5F-0AEA-BD2F7995EBCD}"/>
          </ac:spMkLst>
        </pc:spChg>
        <pc:picChg chg="mod">
          <ac:chgData name="Гость" userId="cf2d56037ada4372" providerId="Windows Live" clId="Web-{E90CE198-5F55-48CD-88EA-09ECE9512683}" dt="2023-11-26T17:22:45.921" v="247" actId="14100"/>
          <ac:picMkLst>
            <pc:docMk/>
            <pc:sldMk cId="2239568017" sldId="268"/>
            <ac:picMk id="4" creationId="{B7BA6558-DD32-2295-73D9-1A0586A109F5}"/>
          </ac:picMkLst>
        </pc:picChg>
      </pc:sldChg>
      <pc:sldChg chg="modSp">
        <pc:chgData name="Гость" userId="cf2d56037ada4372" providerId="Windows Live" clId="Web-{E90CE198-5F55-48CD-88EA-09ECE9512683}" dt="2023-11-26T17:54:57.827" v="571" actId="20577"/>
        <pc:sldMkLst>
          <pc:docMk/>
          <pc:sldMk cId="2059256586" sldId="269"/>
        </pc:sldMkLst>
        <pc:spChg chg="mod">
          <ac:chgData name="Гость" userId="cf2d56037ada4372" providerId="Windows Live" clId="Web-{E90CE198-5F55-48CD-88EA-09ECE9512683}" dt="2023-11-26T17:54:57.827" v="571" actId="20577"/>
          <ac:spMkLst>
            <pc:docMk/>
            <pc:sldMk cId="2059256586" sldId="269"/>
            <ac:spMk id="2" creationId="{7F43F63C-5E91-987B-5058-A161877E5170}"/>
          </ac:spMkLst>
        </pc:spChg>
        <pc:picChg chg="mod">
          <ac:chgData name="Гость" userId="cf2d56037ada4372" providerId="Windows Live" clId="Web-{E90CE198-5F55-48CD-88EA-09ECE9512683}" dt="2023-11-26T17:24:51.156" v="289" actId="1076"/>
          <ac:picMkLst>
            <pc:docMk/>
            <pc:sldMk cId="2059256586" sldId="269"/>
            <ac:picMk id="4" creationId="{0DA00630-735E-6F64-BD01-0A08E78B344F}"/>
          </ac:picMkLst>
        </pc:picChg>
      </pc:sldChg>
      <pc:sldChg chg="modSp">
        <pc:chgData name="Гость" userId="cf2d56037ada4372" providerId="Windows Live" clId="Web-{E90CE198-5F55-48CD-88EA-09ECE9512683}" dt="2023-11-26T17:26:22.469" v="299" actId="14100"/>
        <pc:sldMkLst>
          <pc:docMk/>
          <pc:sldMk cId="3219677959" sldId="270"/>
        </pc:sldMkLst>
        <pc:spChg chg="mod">
          <ac:chgData name="Гость" userId="cf2d56037ada4372" providerId="Windows Live" clId="Web-{E90CE198-5F55-48CD-88EA-09ECE9512683}" dt="2023-11-26T17:26:02.594" v="295" actId="20577"/>
          <ac:spMkLst>
            <pc:docMk/>
            <pc:sldMk cId="3219677959" sldId="270"/>
            <ac:spMk id="2" creationId="{C032E60F-DCE7-1DBC-E1DE-F7CEFFFF8560}"/>
          </ac:spMkLst>
        </pc:spChg>
        <pc:picChg chg="mod">
          <ac:chgData name="Гость" userId="cf2d56037ada4372" providerId="Windows Live" clId="Web-{E90CE198-5F55-48CD-88EA-09ECE9512683}" dt="2023-11-26T17:26:22.469" v="299" actId="14100"/>
          <ac:picMkLst>
            <pc:docMk/>
            <pc:sldMk cId="3219677959" sldId="270"/>
            <ac:picMk id="4" creationId="{E767A638-875D-CB24-AD22-A0A55166FF55}"/>
          </ac:picMkLst>
        </pc:picChg>
      </pc:sldChg>
      <pc:sldChg chg="delSp modSp">
        <pc:chgData name="Гость" userId="cf2d56037ada4372" providerId="Windows Live" clId="Web-{E90CE198-5F55-48CD-88EA-09ECE9512683}" dt="2023-11-26T17:28:40.330" v="314" actId="14100"/>
        <pc:sldMkLst>
          <pc:docMk/>
          <pc:sldMk cId="3388778158" sldId="271"/>
        </pc:sldMkLst>
        <pc:spChg chg="mod">
          <ac:chgData name="Гость" userId="cf2d56037ada4372" providerId="Windows Live" clId="Web-{E90CE198-5F55-48CD-88EA-09ECE9512683}" dt="2023-11-26T17:28:12.486" v="309" actId="1076"/>
          <ac:spMkLst>
            <pc:docMk/>
            <pc:sldMk cId="3388778158" sldId="271"/>
            <ac:spMk id="2" creationId="{6160A1D9-E61D-0A35-1B6F-5BFA25F29399}"/>
          </ac:spMkLst>
        </pc:spChg>
        <pc:spChg chg="del">
          <ac:chgData name="Гость" userId="cf2d56037ada4372" providerId="Windows Live" clId="Web-{E90CE198-5F55-48CD-88EA-09ECE9512683}" dt="2023-11-26T17:28:28.845" v="312"/>
          <ac:spMkLst>
            <pc:docMk/>
            <pc:sldMk cId="3388778158" sldId="271"/>
            <ac:spMk id="3" creationId="{16BB752C-7CDF-780C-08E0-E132A1F0543F}"/>
          </ac:spMkLst>
        </pc:spChg>
        <pc:picChg chg="mod">
          <ac:chgData name="Гость" userId="cf2d56037ada4372" providerId="Windows Live" clId="Web-{E90CE198-5F55-48CD-88EA-09ECE9512683}" dt="2023-11-26T17:28:40.330" v="314" actId="14100"/>
          <ac:picMkLst>
            <pc:docMk/>
            <pc:sldMk cId="3388778158" sldId="271"/>
            <ac:picMk id="5" creationId="{8997D05A-5B0A-FE69-137C-3FE13981461F}"/>
          </ac:picMkLst>
        </pc:picChg>
      </pc:sldChg>
      <pc:sldChg chg="modSp">
        <pc:chgData name="Гость" userId="cf2d56037ada4372" providerId="Windows Live" clId="Web-{E90CE198-5F55-48CD-88EA-09ECE9512683}" dt="2023-11-26T17:54:42.748" v="569" actId="20577"/>
        <pc:sldMkLst>
          <pc:docMk/>
          <pc:sldMk cId="2512357522" sldId="272"/>
        </pc:sldMkLst>
        <pc:spChg chg="mod">
          <ac:chgData name="Гость" userId="cf2d56037ada4372" providerId="Windows Live" clId="Web-{E90CE198-5F55-48CD-88EA-09ECE9512683}" dt="2023-11-26T17:54:42.748" v="569" actId="20577"/>
          <ac:spMkLst>
            <pc:docMk/>
            <pc:sldMk cId="2512357522" sldId="272"/>
            <ac:spMk id="2" creationId="{966FB1F8-B12C-FC63-9453-6AD8A472FEF5}"/>
          </ac:spMkLst>
        </pc:spChg>
        <pc:picChg chg="mod">
          <ac:chgData name="Гость" userId="cf2d56037ada4372" providerId="Windows Live" clId="Web-{E90CE198-5F55-48CD-88EA-09ECE9512683}" dt="2023-11-26T17:29:53.330" v="343" actId="14100"/>
          <ac:picMkLst>
            <pc:docMk/>
            <pc:sldMk cId="2512357522" sldId="272"/>
            <ac:picMk id="4" creationId="{457227A0-6B1F-4BDF-FD2C-204BFFCE44F8}"/>
          </ac:picMkLst>
        </pc:picChg>
      </pc:sldChg>
      <pc:sldChg chg="modSp">
        <pc:chgData name="Гость" userId="cf2d56037ada4372" providerId="Windows Live" clId="Web-{E90CE198-5F55-48CD-88EA-09ECE9512683}" dt="2023-11-26T17:48:15.370" v="470" actId="14100"/>
        <pc:sldMkLst>
          <pc:docMk/>
          <pc:sldMk cId="3822422846" sldId="273"/>
        </pc:sldMkLst>
        <pc:spChg chg="mod">
          <ac:chgData name="Гость" userId="cf2d56037ada4372" providerId="Windows Live" clId="Web-{E90CE198-5F55-48CD-88EA-09ECE9512683}" dt="2023-11-26T17:48:00.870" v="467" actId="1076"/>
          <ac:spMkLst>
            <pc:docMk/>
            <pc:sldMk cId="3822422846" sldId="273"/>
            <ac:spMk id="2" creationId="{AC334751-D2CB-2B76-9190-653B3B9B9B3C}"/>
          </ac:spMkLst>
        </pc:spChg>
        <pc:picChg chg="mod">
          <ac:chgData name="Гость" userId="cf2d56037ada4372" providerId="Windows Live" clId="Web-{E90CE198-5F55-48CD-88EA-09ECE9512683}" dt="2023-11-26T17:48:15.370" v="470" actId="14100"/>
          <ac:picMkLst>
            <pc:docMk/>
            <pc:sldMk cId="3822422846" sldId="273"/>
            <ac:picMk id="4" creationId="{97B7CA35-AFC6-DD3D-0470-AF696D32F5D3}"/>
          </ac:picMkLst>
        </pc:picChg>
      </pc:sldChg>
      <pc:sldChg chg="modSp">
        <pc:chgData name="Гость" userId="cf2d56037ada4372" providerId="Windows Live" clId="Web-{E90CE198-5F55-48CD-88EA-09ECE9512683}" dt="2023-11-26T17:48:42.683" v="487" actId="14100"/>
        <pc:sldMkLst>
          <pc:docMk/>
          <pc:sldMk cId="211009515" sldId="274"/>
        </pc:sldMkLst>
        <pc:spChg chg="mod">
          <ac:chgData name="Гость" userId="cf2d56037ada4372" providerId="Windows Live" clId="Web-{E90CE198-5F55-48CD-88EA-09ECE9512683}" dt="2023-11-26T17:48:30.230" v="484" actId="1076"/>
          <ac:spMkLst>
            <pc:docMk/>
            <pc:sldMk cId="211009515" sldId="274"/>
            <ac:spMk id="2" creationId="{9F770EE4-A577-617F-93D6-826648495358}"/>
          </ac:spMkLst>
        </pc:spChg>
        <pc:picChg chg="mod">
          <ac:chgData name="Гость" userId="cf2d56037ada4372" providerId="Windows Live" clId="Web-{E90CE198-5F55-48CD-88EA-09ECE9512683}" dt="2023-11-26T17:48:42.683" v="487" actId="14100"/>
          <ac:picMkLst>
            <pc:docMk/>
            <pc:sldMk cId="211009515" sldId="274"/>
            <ac:picMk id="4" creationId="{E061F1F5-7D59-A784-B504-23F238A01215}"/>
          </ac:picMkLst>
        </pc:picChg>
      </pc:sldChg>
      <pc:sldChg chg="modSp">
        <pc:chgData name="Гость" userId="cf2d56037ada4372" providerId="Windows Live" clId="Web-{E90CE198-5F55-48CD-88EA-09ECE9512683}" dt="2023-11-26T17:54:37.936" v="568" actId="20577"/>
        <pc:sldMkLst>
          <pc:docMk/>
          <pc:sldMk cId="2852436957" sldId="275"/>
        </pc:sldMkLst>
        <pc:spChg chg="mod">
          <ac:chgData name="Гость" userId="cf2d56037ada4372" providerId="Windows Live" clId="Web-{E90CE198-5F55-48CD-88EA-09ECE9512683}" dt="2023-11-26T17:54:37.936" v="568" actId="20577"/>
          <ac:spMkLst>
            <pc:docMk/>
            <pc:sldMk cId="2852436957" sldId="275"/>
            <ac:spMk id="2" creationId="{A803BA81-0F94-6540-0493-1FE84ABB79B9}"/>
          </ac:spMkLst>
        </pc:spChg>
        <pc:picChg chg="mod">
          <ac:chgData name="Гость" userId="cf2d56037ada4372" providerId="Windows Live" clId="Web-{E90CE198-5F55-48CD-88EA-09ECE9512683}" dt="2023-11-26T17:49:57.215" v="516" actId="14100"/>
          <ac:picMkLst>
            <pc:docMk/>
            <pc:sldMk cId="2852436957" sldId="275"/>
            <ac:picMk id="4" creationId="{A96E6475-AA3C-9BD5-4DEB-DE56B5D19509}"/>
          </ac:picMkLst>
        </pc:picChg>
      </pc:sldChg>
      <pc:sldChg chg="modSp">
        <pc:chgData name="Гость" userId="cf2d56037ada4372" providerId="Windows Live" clId="Web-{E90CE198-5F55-48CD-88EA-09ECE9512683}" dt="2023-11-26T17:31:01.893" v="347" actId="14100"/>
        <pc:sldMkLst>
          <pc:docMk/>
          <pc:sldMk cId="2985143708" sldId="276"/>
        </pc:sldMkLst>
        <pc:spChg chg="mod">
          <ac:chgData name="Гость" userId="cf2d56037ada4372" providerId="Windows Live" clId="Web-{E90CE198-5F55-48CD-88EA-09ECE9512683}" dt="2023-11-26T17:30:46.628" v="344" actId="1076"/>
          <ac:spMkLst>
            <pc:docMk/>
            <pc:sldMk cId="2985143708" sldId="276"/>
            <ac:spMk id="2" creationId="{ECBCBABE-68AC-A481-1538-0441261A48FD}"/>
          </ac:spMkLst>
        </pc:spChg>
        <pc:picChg chg="mod">
          <ac:chgData name="Гость" userId="cf2d56037ada4372" providerId="Windows Live" clId="Web-{E90CE198-5F55-48CD-88EA-09ECE9512683}" dt="2023-11-26T17:31:01.893" v="347" actId="14100"/>
          <ac:picMkLst>
            <pc:docMk/>
            <pc:sldMk cId="2985143708" sldId="276"/>
            <ac:picMk id="4" creationId="{EFA18783-9804-6169-1DCA-8B068B0BDED5}"/>
          </ac:picMkLst>
        </pc:picChg>
      </pc:sldChg>
      <pc:sldChg chg="modSp">
        <pc:chgData name="Гость" userId="cf2d56037ada4372" providerId="Windows Live" clId="Web-{E90CE198-5F55-48CD-88EA-09ECE9512683}" dt="2023-11-26T17:53:51.717" v="566" actId="20577"/>
        <pc:sldMkLst>
          <pc:docMk/>
          <pc:sldMk cId="239295390" sldId="277"/>
        </pc:sldMkLst>
        <pc:spChg chg="mod">
          <ac:chgData name="Гость" userId="cf2d56037ada4372" providerId="Windows Live" clId="Web-{E90CE198-5F55-48CD-88EA-09ECE9512683}" dt="2023-11-26T17:53:51.717" v="566" actId="20577"/>
          <ac:spMkLst>
            <pc:docMk/>
            <pc:sldMk cId="239295390" sldId="277"/>
            <ac:spMk id="2" creationId="{FC001105-54E7-8B71-49E7-539E64114AB6}"/>
          </ac:spMkLst>
        </pc:spChg>
        <pc:picChg chg="mod">
          <ac:chgData name="Гость" userId="cf2d56037ada4372" providerId="Windows Live" clId="Web-{E90CE198-5F55-48CD-88EA-09ECE9512683}" dt="2023-11-26T17:42:49.087" v="380" actId="14100"/>
          <ac:picMkLst>
            <pc:docMk/>
            <pc:sldMk cId="239295390" sldId="277"/>
            <ac:picMk id="4" creationId="{60D7761E-7000-9108-F589-AA816211483E}"/>
          </ac:picMkLst>
        </pc:picChg>
      </pc:sldChg>
      <pc:sldChg chg="modSp">
        <pc:chgData name="Гость" userId="cf2d56037ada4372" providerId="Windows Live" clId="Web-{E90CE198-5F55-48CD-88EA-09ECE9512683}" dt="2023-11-26T17:45:03.259" v="392" actId="14100"/>
        <pc:sldMkLst>
          <pc:docMk/>
          <pc:sldMk cId="296411633" sldId="278"/>
        </pc:sldMkLst>
        <pc:spChg chg="mod">
          <ac:chgData name="Гость" userId="cf2d56037ada4372" providerId="Windows Live" clId="Web-{E90CE198-5F55-48CD-88EA-09ECE9512683}" dt="2023-11-26T17:44:49.931" v="389" actId="1076"/>
          <ac:spMkLst>
            <pc:docMk/>
            <pc:sldMk cId="296411633" sldId="278"/>
            <ac:spMk id="2" creationId="{CFD3369E-4A78-73EF-096E-1080DC15B4EF}"/>
          </ac:spMkLst>
        </pc:spChg>
        <pc:picChg chg="mod">
          <ac:chgData name="Гость" userId="cf2d56037ada4372" providerId="Windows Live" clId="Web-{E90CE198-5F55-48CD-88EA-09ECE9512683}" dt="2023-11-26T17:45:03.259" v="392" actId="14100"/>
          <ac:picMkLst>
            <pc:docMk/>
            <pc:sldMk cId="296411633" sldId="278"/>
            <ac:picMk id="4" creationId="{951DDAFA-E124-EBC5-DFEC-7C0276AE63DF}"/>
          </ac:picMkLst>
        </pc:picChg>
      </pc:sldChg>
      <pc:sldChg chg="modSp">
        <pc:chgData name="Гость" userId="cf2d56037ada4372" providerId="Windows Live" clId="Web-{E90CE198-5F55-48CD-88EA-09ECE9512683}" dt="2023-11-26T17:57:06.734" v="617" actId="1076"/>
        <pc:sldMkLst>
          <pc:docMk/>
          <pc:sldMk cId="1382919437" sldId="279"/>
        </pc:sldMkLst>
        <pc:spChg chg="mod">
          <ac:chgData name="Гость" userId="cf2d56037ada4372" providerId="Windows Live" clId="Web-{E90CE198-5F55-48CD-88EA-09ECE9512683}" dt="2023-11-26T17:57:06.734" v="617" actId="1076"/>
          <ac:spMkLst>
            <pc:docMk/>
            <pc:sldMk cId="1382919437" sldId="279"/>
            <ac:spMk id="2" creationId="{3CEE5C5C-94EA-B485-7076-D5D42719ADF2}"/>
          </ac:spMkLst>
        </pc:spChg>
        <pc:picChg chg="mod">
          <ac:chgData name="Гость" userId="cf2d56037ada4372" providerId="Windows Live" clId="Web-{E90CE198-5F55-48CD-88EA-09ECE9512683}" dt="2023-11-26T17:56:54.203" v="616" actId="14100"/>
          <ac:picMkLst>
            <pc:docMk/>
            <pc:sldMk cId="1382919437" sldId="279"/>
            <ac:picMk id="4" creationId="{B6B6EE9B-E04B-3275-BCFE-DFB6A54C7C9F}"/>
          </ac:picMkLst>
        </pc:picChg>
      </pc:sldChg>
      <pc:sldChg chg="modSp">
        <pc:chgData name="Гость" userId="cf2d56037ada4372" providerId="Windows Live" clId="Web-{E90CE198-5F55-48CD-88EA-09ECE9512683}" dt="2023-11-26T17:46:25.494" v="433" actId="14100"/>
        <pc:sldMkLst>
          <pc:docMk/>
          <pc:sldMk cId="33015825" sldId="280"/>
        </pc:sldMkLst>
        <pc:spChg chg="mod">
          <ac:chgData name="Гость" userId="cf2d56037ada4372" providerId="Windows Live" clId="Web-{E90CE198-5F55-48CD-88EA-09ECE9512683}" dt="2023-11-26T17:46:11.619" v="430" actId="1076"/>
          <ac:spMkLst>
            <pc:docMk/>
            <pc:sldMk cId="33015825" sldId="280"/>
            <ac:spMk id="2" creationId="{8DCD93C4-BE17-399C-E5C7-590E4A5A9694}"/>
          </ac:spMkLst>
        </pc:spChg>
        <pc:picChg chg="mod">
          <ac:chgData name="Гость" userId="cf2d56037ada4372" providerId="Windows Live" clId="Web-{E90CE198-5F55-48CD-88EA-09ECE9512683}" dt="2023-11-26T17:46:25.494" v="433" actId="14100"/>
          <ac:picMkLst>
            <pc:docMk/>
            <pc:sldMk cId="33015825" sldId="280"/>
            <ac:picMk id="4" creationId="{A2B186DE-DA82-40E8-2FAE-C1CAA448F8BA}"/>
          </ac:picMkLst>
        </pc:picChg>
      </pc:sldChg>
      <pc:sldChg chg="modSp">
        <pc:chgData name="Гость" userId="cf2d56037ada4372" providerId="Windows Live" clId="Web-{E90CE198-5F55-48CD-88EA-09ECE9512683}" dt="2023-11-26T17:57:20.093" v="619" actId="1076"/>
        <pc:sldMkLst>
          <pc:docMk/>
          <pc:sldMk cId="2457669592" sldId="281"/>
        </pc:sldMkLst>
        <pc:spChg chg="mod">
          <ac:chgData name="Гость" userId="cf2d56037ada4372" providerId="Windows Live" clId="Web-{E90CE198-5F55-48CD-88EA-09ECE9512683}" dt="2023-11-26T17:57:20.093" v="619" actId="1076"/>
          <ac:spMkLst>
            <pc:docMk/>
            <pc:sldMk cId="2457669592" sldId="281"/>
            <ac:spMk id="2" creationId="{61BC66F7-7051-FE63-68C9-36129969B6D8}"/>
          </ac:spMkLst>
        </pc:spChg>
        <pc:picChg chg="mod">
          <ac:chgData name="Гость" userId="cf2d56037ada4372" providerId="Windows Live" clId="Web-{E90CE198-5F55-48CD-88EA-09ECE9512683}" dt="2023-11-26T17:57:14.406" v="618" actId="14100"/>
          <ac:picMkLst>
            <pc:docMk/>
            <pc:sldMk cId="2457669592" sldId="281"/>
            <ac:picMk id="4" creationId="{3BFDB93D-E5D9-731E-CB51-48687671E108}"/>
          </ac:picMkLst>
        </pc:picChg>
      </pc:sldChg>
      <pc:sldChg chg="modSp">
        <pc:chgData name="Гость" userId="cf2d56037ada4372" providerId="Windows Live" clId="Web-{E90CE198-5F55-48CD-88EA-09ECE9512683}" dt="2023-11-26T17:52:51.044" v="539" actId="14100"/>
        <pc:sldMkLst>
          <pc:docMk/>
          <pc:sldMk cId="1794009778" sldId="282"/>
        </pc:sldMkLst>
        <pc:spChg chg="mod">
          <ac:chgData name="Гость" userId="cf2d56037ada4372" providerId="Windows Live" clId="Web-{E90CE198-5F55-48CD-88EA-09ECE9512683}" dt="2023-11-26T17:52:38.044" v="536" actId="1076"/>
          <ac:spMkLst>
            <pc:docMk/>
            <pc:sldMk cId="1794009778" sldId="282"/>
            <ac:spMk id="2" creationId="{229625D0-4DFB-ED7E-43C4-01C7A3919015}"/>
          </ac:spMkLst>
        </pc:spChg>
        <pc:picChg chg="mod">
          <ac:chgData name="Гость" userId="cf2d56037ada4372" providerId="Windows Live" clId="Web-{E90CE198-5F55-48CD-88EA-09ECE9512683}" dt="2023-11-26T17:52:51.044" v="539" actId="14100"/>
          <ac:picMkLst>
            <pc:docMk/>
            <pc:sldMk cId="1794009778" sldId="282"/>
            <ac:picMk id="4" creationId="{1EE6AB8A-38AE-9C3A-2C8B-B840E79CC664}"/>
          </ac:picMkLst>
        </pc:picChg>
      </pc:sldChg>
      <pc:sldChg chg="modSp">
        <pc:chgData name="Гость" userId="cf2d56037ada4372" providerId="Windows Live" clId="Web-{E90CE198-5F55-48CD-88EA-09ECE9512683}" dt="2023-11-26T17:56:19.609" v="598" actId="20577"/>
        <pc:sldMkLst>
          <pc:docMk/>
          <pc:sldMk cId="3177270376" sldId="283"/>
        </pc:sldMkLst>
        <pc:spChg chg="mod">
          <ac:chgData name="Гость" userId="cf2d56037ada4372" providerId="Windows Live" clId="Web-{E90CE198-5F55-48CD-88EA-09ECE9512683}" dt="2023-11-26T17:56:19.609" v="598" actId="20577"/>
          <ac:spMkLst>
            <pc:docMk/>
            <pc:sldMk cId="3177270376" sldId="283"/>
            <ac:spMk id="2" creationId="{937D396F-69FE-4051-E306-B9EC3936E7C3}"/>
          </ac:spMkLst>
        </pc:spChg>
        <pc:picChg chg="mod">
          <ac:chgData name="Гость" userId="cf2d56037ada4372" providerId="Windows Live" clId="Web-{E90CE198-5F55-48CD-88EA-09ECE9512683}" dt="2023-11-26T17:55:15.702" v="574" actId="14100"/>
          <ac:picMkLst>
            <pc:docMk/>
            <pc:sldMk cId="3177270376" sldId="283"/>
            <ac:picMk id="4" creationId="{00B4892A-46C5-0E01-2118-564AA6C38498}"/>
          </ac:picMkLst>
        </pc:picChg>
      </pc:sldChg>
      <pc:sldChg chg="modSp">
        <pc:chgData name="Гость" userId="cf2d56037ada4372" providerId="Windows Live" clId="Web-{E90CE198-5F55-48CD-88EA-09ECE9512683}" dt="2023-11-26T17:55:54.858" v="589" actId="14100"/>
        <pc:sldMkLst>
          <pc:docMk/>
          <pc:sldMk cId="2042106060" sldId="284"/>
        </pc:sldMkLst>
        <pc:spChg chg="mod">
          <ac:chgData name="Гость" userId="cf2d56037ada4372" providerId="Windows Live" clId="Web-{E90CE198-5F55-48CD-88EA-09ECE9512683}" dt="2023-11-26T17:55:40.936" v="587" actId="1076"/>
          <ac:spMkLst>
            <pc:docMk/>
            <pc:sldMk cId="2042106060" sldId="284"/>
            <ac:spMk id="2" creationId="{B37FB149-BBAF-DAC4-4E9C-08B9B3C8ED6C}"/>
          </ac:spMkLst>
        </pc:spChg>
        <pc:picChg chg="mod">
          <ac:chgData name="Гость" userId="cf2d56037ada4372" providerId="Windows Live" clId="Web-{E90CE198-5F55-48CD-88EA-09ECE9512683}" dt="2023-11-26T17:55:54.858" v="589" actId="14100"/>
          <ac:picMkLst>
            <pc:docMk/>
            <pc:sldMk cId="2042106060" sldId="284"/>
            <ac:picMk id="4" creationId="{A2386A0C-053E-FE15-4348-23B8A5D7CB3E}"/>
          </ac:picMkLst>
        </pc:picChg>
      </pc:sldChg>
      <pc:sldChg chg="modSp">
        <pc:chgData name="Гость" userId="cf2d56037ada4372" providerId="Windows Live" clId="Web-{E90CE198-5F55-48CD-88EA-09ECE9512683}" dt="2023-11-26T17:59:04.766" v="660" actId="1076"/>
        <pc:sldMkLst>
          <pc:docMk/>
          <pc:sldMk cId="1370551936" sldId="285"/>
        </pc:sldMkLst>
        <pc:spChg chg="mod">
          <ac:chgData name="Гость" userId="cf2d56037ada4372" providerId="Windows Live" clId="Web-{E90CE198-5F55-48CD-88EA-09ECE9512683}" dt="2023-11-26T17:58:50.735" v="657" actId="1076"/>
          <ac:spMkLst>
            <pc:docMk/>
            <pc:sldMk cId="1370551936" sldId="285"/>
            <ac:spMk id="2" creationId="{867D8BA4-34D4-AB10-5D94-35ED7C4C4502}"/>
          </ac:spMkLst>
        </pc:spChg>
        <pc:picChg chg="mod">
          <ac:chgData name="Гость" userId="cf2d56037ada4372" providerId="Windows Live" clId="Web-{E90CE198-5F55-48CD-88EA-09ECE9512683}" dt="2023-11-26T17:59:04.766" v="660" actId="1076"/>
          <ac:picMkLst>
            <pc:docMk/>
            <pc:sldMk cId="1370551936" sldId="285"/>
            <ac:picMk id="4" creationId="{C897DF15-2C8C-8634-776A-657C764C2E86}"/>
          </ac:picMkLst>
        </pc:picChg>
      </pc:sldChg>
      <pc:sldChg chg="modSp">
        <pc:chgData name="Гость" userId="cf2d56037ada4372" providerId="Windows Live" clId="Web-{E90CE198-5F55-48CD-88EA-09ECE9512683}" dt="2023-11-26T18:01:34.158" v="668" actId="14100"/>
        <pc:sldMkLst>
          <pc:docMk/>
          <pc:sldMk cId="1717791334" sldId="286"/>
        </pc:sldMkLst>
        <pc:spChg chg="mod">
          <ac:chgData name="Гость" userId="cf2d56037ada4372" providerId="Windows Live" clId="Web-{E90CE198-5F55-48CD-88EA-09ECE9512683}" dt="2023-11-26T18:01:17.142" v="666" actId="1076"/>
          <ac:spMkLst>
            <pc:docMk/>
            <pc:sldMk cId="1717791334" sldId="286"/>
            <ac:spMk id="2" creationId="{721F218A-95E4-E3D0-88FC-2602EF129DF7}"/>
          </ac:spMkLst>
        </pc:spChg>
        <pc:picChg chg="mod">
          <ac:chgData name="Гость" userId="cf2d56037ada4372" providerId="Windows Live" clId="Web-{E90CE198-5F55-48CD-88EA-09ECE9512683}" dt="2023-11-26T18:01:34.158" v="668" actId="14100"/>
          <ac:picMkLst>
            <pc:docMk/>
            <pc:sldMk cId="1717791334" sldId="286"/>
            <ac:picMk id="4" creationId="{1C642758-7A6E-32C3-CAE8-098E0A5FE5CD}"/>
          </ac:picMkLst>
        </pc:picChg>
      </pc:sldChg>
      <pc:sldChg chg="modSp">
        <pc:chgData name="Гость" userId="cf2d56037ada4372" providerId="Windows Live" clId="Web-{E90CE198-5F55-48CD-88EA-09ECE9512683}" dt="2023-11-26T18:02:44.612" v="710" actId="1076"/>
        <pc:sldMkLst>
          <pc:docMk/>
          <pc:sldMk cId="2382158272" sldId="287"/>
        </pc:sldMkLst>
        <pc:spChg chg="mod">
          <ac:chgData name="Гость" userId="cf2d56037ada4372" providerId="Windows Live" clId="Web-{E90CE198-5F55-48CD-88EA-09ECE9512683}" dt="2023-11-26T18:02:29.955" v="707" actId="1076"/>
          <ac:spMkLst>
            <pc:docMk/>
            <pc:sldMk cId="2382158272" sldId="287"/>
            <ac:spMk id="2" creationId="{0E8D5399-E0CD-9E13-F79B-D50AFCB7EF0C}"/>
          </ac:spMkLst>
        </pc:spChg>
        <pc:picChg chg="mod">
          <ac:chgData name="Гость" userId="cf2d56037ada4372" providerId="Windows Live" clId="Web-{E90CE198-5F55-48CD-88EA-09ECE9512683}" dt="2023-11-26T18:02:44.612" v="710" actId="1076"/>
          <ac:picMkLst>
            <pc:docMk/>
            <pc:sldMk cId="2382158272" sldId="287"/>
            <ac:picMk id="4" creationId="{CCC1A752-1515-D6B6-8980-D8DD6F005ECC}"/>
          </ac:picMkLst>
        </pc:picChg>
      </pc:sldChg>
      <pc:sldChg chg="modSp">
        <pc:chgData name="Гость" userId="cf2d56037ada4372" providerId="Windows Live" clId="Web-{E90CE198-5F55-48CD-88EA-09ECE9512683}" dt="2023-11-26T18:03:20.659" v="719" actId="14100"/>
        <pc:sldMkLst>
          <pc:docMk/>
          <pc:sldMk cId="1774112747" sldId="288"/>
        </pc:sldMkLst>
        <pc:spChg chg="mod">
          <ac:chgData name="Гость" userId="cf2d56037ada4372" providerId="Windows Live" clId="Web-{E90CE198-5F55-48CD-88EA-09ECE9512683}" dt="2023-11-26T18:03:08.752" v="716" actId="1076"/>
          <ac:spMkLst>
            <pc:docMk/>
            <pc:sldMk cId="1774112747" sldId="288"/>
            <ac:spMk id="2" creationId="{0312EC7C-EB46-EA6F-D4A5-B4AD6D859DA6}"/>
          </ac:spMkLst>
        </pc:spChg>
        <pc:picChg chg="mod">
          <ac:chgData name="Гость" userId="cf2d56037ada4372" providerId="Windows Live" clId="Web-{E90CE198-5F55-48CD-88EA-09ECE9512683}" dt="2023-11-26T18:03:20.659" v="719" actId="14100"/>
          <ac:picMkLst>
            <pc:docMk/>
            <pc:sldMk cId="1774112747" sldId="288"/>
            <ac:picMk id="4" creationId="{198298B1-5F22-F1E9-993C-D0E1270AA14B}"/>
          </ac:picMkLst>
        </pc:picChg>
      </pc:sldChg>
      <pc:sldChg chg="modSp">
        <pc:chgData name="Гость" userId="cf2d56037ada4372" providerId="Windows Live" clId="Web-{E90CE198-5F55-48CD-88EA-09ECE9512683}" dt="2023-11-26T18:06:04.660" v="782" actId="1076"/>
        <pc:sldMkLst>
          <pc:docMk/>
          <pc:sldMk cId="1641974626" sldId="289"/>
        </pc:sldMkLst>
        <pc:spChg chg="mod">
          <ac:chgData name="Гость" userId="cf2d56037ada4372" providerId="Windows Live" clId="Web-{E90CE198-5F55-48CD-88EA-09ECE9512683}" dt="2023-11-26T18:05:51.254" v="779" actId="1076"/>
          <ac:spMkLst>
            <pc:docMk/>
            <pc:sldMk cId="1641974626" sldId="289"/>
            <ac:spMk id="2" creationId="{D9A60EEC-0CAE-5C73-C6EB-54DBFBF65A2B}"/>
          </ac:spMkLst>
        </pc:spChg>
        <pc:picChg chg="mod">
          <ac:chgData name="Гость" userId="cf2d56037ada4372" providerId="Windows Live" clId="Web-{E90CE198-5F55-48CD-88EA-09ECE9512683}" dt="2023-11-26T18:06:04.660" v="782" actId="1076"/>
          <ac:picMkLst>
            <pc:docMk/>
            <pc:sldMk cId="1641974626" sldId="289"/>
            <ac:picMk id="4" creationId="{274448E8-2999-CBAB-13C4-F5CB0E6951CF}"/>
          </ac:picMkLst>
        </pc:picChg>
      </pc:sldChg>
      <pc:sldChg chg="modSp">
        <pc:chgData name="Гость" userId="cf2d56037ada4372" providerId="Windows Live" clId="Web-{E90CE198-5F55-48CD-88EA-09ECE9512683}" dt="2023-11-26T18:06:37.426" v="798" actId="14100"/>
        <pc:sldMkLst>
          <pc:docMk/>
          <pc:sldMk cId="1051918701" sldId="290"/>
        </pc:sldMkLst>
        <pc:spChg chg="mod">
          <ac:chgData name="Гость" userId="cf2d56037ada4372" providerId="Windows Live" clId="Web-{E90CE198-5F55-48CD-88EA-09ECE9512683}" dt="2023-11-26T18:06:29.567" v="796" actId="1076"/>
          <ac:spMkLst>
            <pc:docMk/>
            <pc:sldMk cId="1051918701" sldId="290"/>
            <ac:spMk id="2" creationId="{39F0F2F0-6FCB-EB89-C681-06B5A4C50F40}"/>
          </ac:spMkLst>
        </pc:spChg>
        <pc:picChg chg="mod">
          <ac:chgData name="Гость" userId="cf2d56037ada4372" providerId="Windows Live" clId="Web-{E90CE198-5F55-48CD-88EA-09ECE9512683}" dt="2023-11-26T18:06:37.426" v="798" actId="14100"/>
          <ac:picMkLst>
            <pc:docMk/>
            <pc:sldMk cId="1051918701" sldId="290"/>
            <ac:picMk id="4" creationId="{947E86D8-EA6F-02F8-F88E-50A76A71EAC0}"/>
          </ac:picMkLst>
        </pc:picChg>
      </pc:sldChg>
      <pc:sldChg chg="modSp">
        <pc:chgData name="Гость" userId="cf2d56037ada4372" providerId="Windows Live" clId="Web-{E90CE198-5F55-48CD-88EA-09ECE9512683}" dt="2023-11-26T18:10:32.865" v="890" actId="20577"/>
        <pc:sldMkLst>
          <pc:docMk/>
          <pc:sldMk cId="199087891" sldId="291"/>
        </pc:sldMkLst>
        <pc:spChg chg="mod">
          <ac:chgData name="Гость" userId="cf2d56037ada4372" providerId="Windows Live" clId="Web-{E90CE198-5F55-48CD-88EA-09ECE9512683}" dt="2023-11-26T18:10:32.865" v="890" actId="20577"/>
          <ac:spMkLst>
            <pc:docMk/>
            <pc:sldMk cId="199087891" sldId="291"/>
            <ac:spMk id="2" creationId="{C88CB338-2490-7A7E-1730-BBE87959429F}"/>
          </ac:spMkLst>
        </pc:spChg>
        <pc:picChg chg="mod">
          <ac:chgData name="Гость" userId="cf2d56037ada4372" providerId="Windows Live" clId="Web-{E90CE198-5F55-48CD-88EA-09ECE9512683}" dt="2023-11-26T18:08:27.208" v="838" actId="14100"/>
          <ac:picMkLst>
            <pc:docMk/>
            <pc:sldMk cId="199087891" sldId="291"/>
            <ac:picMk id="5" creationId="{5758F7FC-525C-3F68-1515-6A5B65BD8DBC}"/>
          </ac:picMkLst>
        </pc:picChg>
        <pc:picChg chg="mod">
          <ac:chgData name="Гость" userId="cf2d56037ada4372" providerId="Windows Live" clId="Web-{E90CE198-5F55-48CD-88EA-09ECE9512683}" dt="2023-11-26T18:08:34.661" v="839" actId="14100"/>
          <ac:picMkLst>
            <pc:docMk/>
            <pc:sldMk cId="199087891" sldId="291"/>
            <ac:picMk id="6" creationId="{87A1D131-E459-91B0-32D8-60BF2A2769D6}"/>
          </ac:picMkLst>
        </pc:picChg>
      </pc:sldChg>
      <pc:sldChg chg="addSp delSp modSp">
        <pc:chgData name="Гость" userId="cf2d56037ada4372" providerId="Windows Live" clId="Web-{E90CE198-5F55-48CD-88EA-09ECE9512683}" dt="2023-11-26T18:10:22.912" v="888" actId="20577"/>
        <pc:sldMkLst>
          <pc:docMk/>
          <pc:sldMk cId="2428117459" sldId="292"/>
        </pc:sldMkLst>
        <pc:spChg chg="add del mod">
          <ac:chgData name="Гость" userId="cf2d56037ada4372" providerId="Windows Live" clId="Web-{E90CE198-5F55-48CD-88EA-09ECE9512683}" dt="2023-11-26T18:10:22.912" v="888" actId="20577"/>
          <ac:spMkLst>
            <pc:docMk/>
            <pc:sldMk cId="2428117459" sldId="292"/>
            <ac:spMk id="2" creationId="{0DFBB458-9508-7CA3-7DA5-FD1F7A6E4A4B}"/>
          </ac:spMkLst>
        </pc:spChg>
        <pc:picChg chg="mod">
          <ac:chgData name="Гость" userId="cf2d56037ada4372" providerId="Windows Live" clId="Web-{E90CE198-5F55-48CD-88EA-09ECE9512683}" dt="2023-11-26T18:09:11.849" v="843" actId="14100"/>
          <ac:picMkLst>
            <pc:docMk/>
            <pc:sldMk cId="2428117459" sldId="292"/>
            <ac:picMk id="4" creationId="{307A243E-99AB-8735-C722-9662A29FCBD3}"/>
          </ac:picMkLst>
        </pc:picChg>
        <pc:picChg chg="mod">
          <ac:chgData name="Гость" userId="cf2d56037ada4372" providerId="Windows Live" clId="Web-{E90CE198-5F55-48CD-88EA-09ECE9512683}" dt="2023-11-26T18:09:02.193" v="841" actId="14100"/>
          <ac:picMkLst>
            <pc:docMk/>
            <pc:sldMk cId="2428117459" sldId="292"/>
            <ac:picMk id="5" creationId="{50F4A01B-9A15-22F9-F917-B0C4CF98231E}"/>
          </ac:picMkLst>
        </pc:picChg>
      </pc:sldChg>
      <pc:sldChg chg="modSp">
        <pc:chgData name="Гость" userId="cf2d56037ada4372" providerId="Windows Live" clId="Web-{E90CE198-5F55-48CD-88EA-09ECE9512683}" dt="2023-11-26T18:10:59.162" v="895" actId="14100"/>
        <pc:sldMkLst>
          <pc:docMk/>
          <pc:sldMk cId="2010328358" sldId="293"/>
        </pc:sldMkLst>
        <pc:spChg chg="mod">
          <ac:chgData name="Гость" userId="cf2d56037ada4372" providerId="Windows Live" clId="Web-{E90CE198-5F55-48CD-88EA-09ECE9512683}" dt="2023-11-26T18:10:45.959" v="892" actId="1076"/>
          <ac:spMkLst>
            <pc:docMk/>
            <pc:sldMk cId="2010328358" sldId="293"/>
            <ac:spMk id="2" creationId="{46EBECCE-FDE5-F9E8-A3CC-3D15D3177A50}"/>
          </ac:spMkLst>
        </pc:spChg>
        <pc:picChg chg="mod">
          <ac:chgData name="Гость" userId="cf2d56037ada4372" providerId="Windows Live" clId="Web-{E90CE198-5F55-48CD-88EA-09ECE9512683}" dt="2023-11-26T18:10:59.162" v="895" actId="14100"/>
          <ac:picMkLst>
            <pc:docMk/>
            <pc:sldMk cId="2010328358" sldId="293"/>
            <ac:picMk id="4" creationId="{EF57AC2D-2026-C8FF-4B14-DB395C3CA62E}"/>
          </ac:picMkLst>
        </pc:picChg>
      </pc:sldChg>
      <pc:sldChg chg="modSp">
        <pc:chgData name="Гость" userId="cf2d56037ada4372" providerId="Windows Live" clId="Web-{E90CE198-5F55-48CD-88EA-09ECE9512683}" dt="2023-11-26T17:10:14.290" v="42" actId="1076"/>
        <pc:sldMkLst>
          <pc:docMk/>
          <pc:sldMk cId="3412498391" sldId="294"/>
        </pc:sldMkLst>
        <pc:spChg chg="mod">
          <ac:chgData name="Гость" userId="cf2d56037ada4372" providerId="Windows Live" clId="Web-{E90CE198-5F55-48CD-88EA-09ECE9512683}" dt="2023-11-26T17:10:02.336" v="40" actId="20577"/>
          <ac:spMkLst>
            <pc:docMk/>
            <pc:sldMk cId="3412498391" sldId="294"/>
            <ac:spMk id="2" creationId="{2770774C-10D5-53FB-5177-14084BB0E501}"/>
          </ac:spMkLst>
        </pc:spChg>
        <pc:picChg chg="mod">
          <ac:chgData name="Гость" userId="cf2d56037ada4372" providerId="Windows Live" clId="Web-{E90CE198-5F55-48CD-88EA-09ECE9512683}" dt="2023-11-26T17:10:14.290" v="42" actId="1076"/>
          <ac:picMkLst>
            <pc:docMk/>
            <pc:sldMk cId="3412498391" sldId="294"/>
            <ac:picMk id="4" creationId="{D41F3376-2862-FC7E-E018-F30C1D9FABB2}"/>
          </ac:picMkLst>
        </pc:picChg>
      </pc:sldChg>
      <pc:sldChg chg="modSp new">
        <pc:chgData name="Гость" userId="cf2d56037ada4372" providerId="Windows Live" clId="Web-{E90CE198-5F55-48CD-88EA-09ECE9512683}" dt="2023-11-26T18:21:00.386" v="944" actId="20577"/>
        <pc:sldMkLst>
          <pc:docMk/>
          <pc:sldMk cId="3507318672" sldId="296"/>
        </pc:sldMkLst>
        <pc:spChg chg="mod">
          <ac:chgData name="Гость" userId="cf2d56037ada4372" providerId="Windows Live" clId="Web-{E90CE198-5F55-48CD-88EA-09ECE9512683}" dt="2023-11-26T18:16:56.697" v="923" actId="1076"/>
          <ac:spMkLst>
            <pc:docMk/>
            <pc:sldMk cId="3507318672" sldId="296"/>
            <ac:spMk id="2" creationId="{4882889B-36C9-B21B-8AF1-CD33422478AC}"/>
          </ac:spMkLst>
        </pc:spChg>
        <pc:spChg chg="mod">
          <ac:chgData name="Гость" userId="cf2d56037ada4372" providerId="Windows Live" clId="Web-{E90CE198-5F55-48CD-88EA-09ECE9512683}" dt="2023-11-26T18:21:00.386" v="944" actId="20577"/>
          <ac:spMkLst>
            <pc:docMk/>
            <pc:sldMk cId="3507318672" sldId="296"/>
            <ac:spMk id="3" creationId="{A87B27A0-0CBB-8737-2BC9-DFE4DADA599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81738"/>
            <a:ext cx="9144000" cy="1012042"/>
          </a:xfrm>
        </p:spPr>
        <p:txBody>
          <a:bodyPr/>
          <a:lstStyle/>
          <a:p>
            <a:r>
              <a:rPr lang="ru-RU" sz="4000" dirty="0" err="1">
                <a:ea typeface="Calibri Light"/>
                <a:cs typeface="Calibri Light"/>
              </a:rPr>
              <a:t>Лабораторна</a:t>
            </a:r>
            <a:r>
              <a:rPr lang="ru-RU" sz="4000" dirty="0">
                <a:ea typeface="Calibri Light"/>
                <a:cs typeface="Calibri Light"/>
              </a:rPr>
              <a:t> робота </a:t>
            </a:r>
            <a:r>
              <a:rPr lang="ru-RU" sz="4000" dirty="0" smtClean="0">
                <a:ea typeface="Calibri Light"/>
                <a:cs typeface="Calibri Light"/>
              </a:rPr>
              <a:t>№</a:t>
            </a:r>
            <a:r>
              <a:rPr lang="en-US" sz="4000" dirty="0" smtClean="0">
                <a:ea typeface="Calibri Light"/>
                <a:cs typeface="Calibri Light"/>
              </a:rPr>
              <a:t>5</a:t>
            </a:r>
            <a:endParaRPr lang="ru-RU" sz="4000" dirty="0">
              <a:ea typeface="Calibri Light"/>
              <a:cs typeface="Calibri Ligh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1881051"/>
            <a:ext cx="9144000" cy="4746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Calibri"/>
                <a:cs typeface="Calibri"/>
              </a:rPr>
              <a:t>з </a:t>
            </a:r>
            <a:r>
              <a:rPr lang="ru-RU" dirty="0" err="1" smtClean="0">
                <a:ea typeface="Calibri"/>
                <a:cs typeface="Calibri"/>
              </a:rPr>
              <a:t>дисципліни</a:t>
            </a:r>
            <a:endParaRPr lang="ru-RU" dirty="0">
              <a:ea typeface="Calibri"/>
              <a:cs typeface="Calibri"/>
            </a:endParaRPr>
          </a:p>
          <a:p>
            <a:r>
              <a:rPr lang="en-US" dirty="0" smtClean="0">
                <a:ea typeface="Calibri"/>
                <a:cs typeface="Calibri"/>
              </a:rPr>
              <a:t>“</a:t>
            </a:r>
            <a:r>
              <a:rPr lang="ru-RU" dirty="0" err="1" smtClean="0">
                <a:ea typeface="Calibri"/>
                <a:cs typeface="Calibri"/>
              </a:rPr>
              <a:t>Комп'ютерна</a:t>
            </a:r>
            <a:r>
              <a:rPr lang="ru-RU" dirty="0" smtClean="0">
                <a:ea typeface="Calibri"/>
                <a:cs typeface="Calibri"/>
              </a:rPr>
              <a:t> </a:t>
            </a:r>
            <a:r>
              <a:rPr lang="ru-RU" dirty="0" err="1" smtClean="0">
                <a:ea typeface="Calibri"/>
                <a:cs typeface="Calibri"/>
              </a:rPr>
              <a:t>графіка</a:t>
            </a:r>
            <a:r>
              <a:rPr lang="en-US" dirty="0" smtClean="0">
                <a:ea typeface="Calibri"/>
                <a:cs typeface="Calibri"/>
              </a:rPr>
              <a:t>”</a:t>
            </a:r>
            <a:endParaRPr lang="ru-RU" dirty="0" err="1">
              <a:ea typeface="Calibri"/>
              <a:cs typeface="Calibri"/>
            </a:endParaRPr>
          </a:p>
          <a:p>
            <a:pPr algn="r"/>
            <a:r>
              <a:rPr lang="ru-RU" dirty="0">
                <a:ea typeface="Calibri"/>
                <a:cs typeface="Calibri"/>
              </a:rPr>
              <a:t>                                                                          </a:t>
            </a:r>
            <a:r>
              <a:rPr lang="ru-RU" dirty="0" err="1" smtClean="0">
                <a:ea typeface="Calibri"/>
                <a:cs typeface="Calibri"/>
              </a:rPr>
              <a:t>Виконав</a:t>
            </a:r>
            <a:r>
              <a:rPr lang="ru-RU" dirty="0" smtClean="0">
                <a:ea typeface="Calibri"/>
                <a:cs typeface="Calibri"/>
              </a:rPr>
              <a:t>:</a:t>
            </a:r>
          </a:p>
          <a:p>
            <a:pPr algn="r"/>
            <a:r>
              <a:rPr lang="uk-UA" dirty="0" smtClean="0">
                <a:ea typeface="Calibri"/>
                <a:cs typeface="Calibri"/>
              </a:rPr>
              <a:t>студент </a:t>
            </a:r>
            <a:r>
              <a:rPr lang="ru-RU" dirty="0" smtClean="0">
                <a:ea typeface="Calibri"/>
                <a:cs typeface="Calibri"/>
              </a:rPr>
              <a:t>КН-21</a:t>
            </a:r>
            <a:endParaRPr lang="ru-RU" dirty="0">
              <a:ea typeface="Calibri"/>
              <a:cs typeface="Calibri"/>
            </a:endParaRPr>
          </a:p>
          <a:p>
            <a:pPr algn="r"/>
            <a:r>
              <a:rPr lang="ru-RU" dirty="0">
                <a:ea typeface="Calibri"/>
                <a:cs typeface="Calibri"/>
              </a:rPr>
              <a:t>                                                                                   </a:t>
            </a:r>
            <a:r>
              <a:rPr lang="ru-RU" dirty="0" smtClean="0">
                <a:ea typeface="Calibri"/>
                <a:cs typeface="Calibri"/>
              </a:rPr>
              <a:t>Муравель Максим</a:t>
            </a:r>
            <a:r>
              <a:rPr lang="ru-RU" dirty="0">
                <a:ea typeface="Calibri"/>
                <a:cs typeface="Calibri"/>
              </a:rPr>
              <a:t> </a:t>
            </a:r>
          </a:p>
          <a:p>
            <a:endParaRPr lang="ru-RU" dirty="0">
              <a:ea typeface="Calibri"/>
              <a:cs typeface="Calibri"/>
            </a:endParaRPr>
          </a:p>
          <a:p>
            <a:endParaRPr lang="ru-RU" dirty="0" smtClean="0">
              <a:ea typeface="Calibri"/>
              <a:cs typeface="Calibri"/>
            </a:endParaRPr>
          </a:p>
          <a:p>
            <a:endParaRPr lang="ru-RU" dirty="0" smtClean="0">
              <a:ea typeface="Calibri"/>
              <a:cs typeface="Calibri"/>
            </a:endParaRPr>
          </a:p>
          <a:p>
            <a:endParaRPr lang="ru-RU" dirty="0">
              <a:ea typeface="Calibri"/>
              <a:cs typeface="Calibri"/>
            </a:endParaRPr>
          </a:p>
          <a:p>
            <a:r>
              <a:rPr lang="ru-RU" dirty="0" err="1">
                <a:ea typeface="Calibri"/>
                <a:cs typeface="Calibri"/>
              </a:rPr>
              <a:t>Львів</a:t>
            </a:r>
            <a:r>
              <a:rPr lang="ru-RU" dirty="0">
                <a:ea typeface="Calibri"/>
                <a:cs typeface="Calibri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926765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999381-7D2C-CB9B-0A6F-6740F9B69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940" y="-139576"/>
            <a:ext cx="10515600" cy="1325563"/>
          </a:xfrm>
        </p:spPr>
        <p:txBody>
          <a:bodyPr/>
          <a:lstStyle/>
          <a:p>
            <a:r>
              <a:rPr lang="ru-RU" dirty="0" smtClean="0">
                <a:ea typeface="Calibri Light"/>
                <a:cs typeface="Calibri Light"/>
              </a:rPr>
              <a:t>5.6.Поворот </a:t>
            </a:r>
            <a:r>
              <a:rPr lang="ru-RU" dirty="0">
                <a:ea typeface="Calibri Light"/>
                <a:cs typeface="Calibri Light"/>
              </a:rPr>
              <a:t>листка на 120 </a:t>
            </a:r>
            <a:r>
              <a:rPr lang="ru-RU" dirty="0" err="1">
                <a:ea typeface="Calibri Light"/>
                <a:cs typeface="Calibri Light"/>
              </a:rPr>
              <a:t>градусів</a:t>
            </a:r>
            <a:r>
              <a:rPr lang="ru-RU" dirty="0">
                <a:ea typeface="Calibri Light"/>
                <a:cs typeface="Calibri Light"/>
              </a:rPr>
              <a:t>.</a:t>
            </a:r>
            <a:endParaRPr lang="ru-RU" dirty="0"/>
          </a:p>
        </p:txBody>
      </p:sp>
      <p:pic>
        <p:nvPicPr>
          <p:cNvPr id="4" name="Объект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83A9A0E-FEE4-32CB-D634-37EDFF4D4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1298" y="1043833"/>
            <a:ext cx="6483870" cy="5815961"/>
          </a:xfrm>
        </p:spPr>
      </p:pic>
    </p:spTree>
    <p:extLst>
      <p:ext uri="{BB962C8B-B14F-4D97-AF65-F5344CB8AC3E}">
        <p14:creationId xmlns:p14="http://schemas.microsoft.com/office/powerpoint/2010/main" val="7795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F3013-34D9-8C5F-0AEA-BD2F7995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512" y="-485940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r>
              <a:rPr lang="ru-RU" dirty="0">
                <a:cs typeface="Calibri Light"/>
              </a:rPr>
              <a:t>.</a:t>
            </a:r>
            <a:endParaRPr lang="ru-RU" dirty="0"/>
          </a:p>
        </p:txBody>
      </p:sp>
      <p:pic>
        <p:nvPicPr>
          <p:cNvPr id="4" name="Объект 3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B7BA6558-DD32-2295-73D9-1A0586A10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" y="450067"/>
            <a:ext cx="12188958" cy="6409727"/>
          </a:xfrm>
        </p:spPr>
      </p:pic>
    </p:spTree>
    <p:extLst>
      <p:ext uri="{BB962C8B-B14F-4D97-AF65-F5344CB8AC3E}">
        <p14:creationId xmlns:p14="http://schemas.microsoft.com/office/powerpoint/2010/main" val="2239568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3F63C-5E91-987B-5058-A161877E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499" y="-169265"/>
            <a:ext cx="10515600" cy="1325563"/>
          </a:xfrm>
        </p:spPr>
        <p:txBody>
          <a:bodyPr/>
          <a:lstStyle/>
          <a:p>
            <a:r>
              <a:rPr lang="ru-RU" dirty="0" smtClean="0">
                <a:ea typeface="Calibri Light"/>
                <a:cs typeface="Calibri Light"/>
              </a:rPr>
              <a:t>5.7.Зображення </a:t>
            </a:r>
            <a:r>
              <a:rPr lang="ru-RU" dirty="0">
                <a:ea typeface="Calibri Light"/>
                <a:cs typeface="Calibri Light"/>
              </a:rPr>
              <a:t>L-системи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диаграмма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0DA00630-735E-6F64-BD01-0A08E78B3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746" y="1014145"/>
            <a:ext cx="6545105" cy="5845649"/>
          </a:xfrm>
        </p:spPr>
      </p:pic>
    </p:spTree>
    <p:extLst>
      <p:ext uri="{BB962C8B-B14F-4D97-AF65-F5344CB8AC3E}">
        <p14:creationId xmlns:p14="http://schemas.microsoft.com/office/powerpoint/2010/main" val="205925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32E60F-DCE7-1DBC-E1DE-F7CEFFFF8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330" y="-485940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Код </a:t>
            </a:r>
            <a:r>
              <a:rPr lang="ru-RU" dirty="0" err="1" smtClean="0">
                <a:ea typeface="Calibri Light"/>
                <a:cs typeface="Calibri Light"/>
              </a:rPr>
              <a:t>програми</a:t>
            </a:r>
            <a:endParaRPr lang="ru-RU" dirty="0">
              <a:ea typeface="Calibri Light"/>
              <a:cs typeface="Calibri Light"/>
            </a:endParaRPr>
          </a:p>
        </p:txBody>
      </p:sp>
      <p:pic>
        <p:nvPicPr>
          <p:cNvPr id="4" name="Объект 3" descr="Изображение выглядит как текст, электроника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E767A638-875D-CB24-AD22-A0A55166F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9" y="445119"/>
            <a:ext cx="12188958" cy="6409727"/>
          </a:xfrm>
        </p:spPr>
      </p:pic>
    </p:spTree>
    <p:extLst>
      <p:ext uri="{BB962C8B-B14F-4D97-AF65-F5344CB8AC3E}">
        <p14:creationId xmlns:p14="http://schemas.microsoft.com/office/powerpoint/2010/main" val="3219677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FB1F8-B12C-FC63-9453-6AD8A472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084" y="-436459"/>
            <a:ext cx="11445833" cy="1345355"/>
          </a:xfrm>
        </p:spPr>
        <p:txBody>
          <a:bodyPr/>
          <a:lstStyle/>
          <a:p>
            <a:r>
              <a:rPr lang="ru-RU" dirty="0" smtClean="0">
                <a:ea typeface="Calibri Light"/>
                <a:cs typeface="Calibri Light"/>
              </a:rPr>
              <a:t>5.8.</a:t>
            </a:r>
            <a:r>
              <a:rPr lang="en-US" dirty="0" smtClean="0">
                <a:ea typeface="Calibri Light"/>
                <a:cs typeface="Calibri Light"/>
              </a:rPr>
              <a:t> </a:t>
            </a:r>
            <a:r>
              <a:rPr lang="ru-RU" dirty="0" err="1" smtClean="0">
                <a:ea typeface="Calibri Light"/>
                <a:cs typeface="Calibri Light"/>
              </a:rPr>
              <a:t>Візерунок</a:t>
            </a:r>
            <a:endParaRPr lang="ru-RU" dirty="0">
              <a:cs typeface="Calibri Light"/>
            </a:endParaRPr>
          </a:p>
        </p:txBody>
      </p:sp>
      <p:pic>
        <p:nvPicPr>
          <p:cNvPr id="4" name="Объект 3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57227A0-6B1F-4BDF-FD2C-204BFFCE4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064" y="479755"/>
            <a:ext cx="7075846" cy="6380039"/>
          </a:xfrm>
        </p:spPr>
      </p:pic>
    </p:spTree>
    <p:extLst>
      <p:ext uri="{BB962C8B-B14F-4D97-AF65-F5344CB8AC3E}">
        <p14:creationId xmlns:p14="http://schemas.microsoft.com/office/powerpoint/2010/main" val="2512357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334751-D2CB-2B76-9190-653B3B9B9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031" y="-426563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Код </a:t>
            </a:r>
            <a:r>
              <a:rPr lang="ru-RU" dirty="0" err="1" smtClean="0">
                <a:ea typeface="Calibri Light"/>
                <a:cs typeface="Calibri Light"/>
              </a:rPr>
              <a:t>програми</a:t>
            </a:r>
            <a:endParaRPr lang="ru-RU" dirty="0"/>
          </a:p>
        </p:txBody>
      </p:sp>
      <p:pic>
        <p:nvPicPr>
          <p:cNvPr id="4" name="Объект 3" descr="Изображение выглядит как текст, электроника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97B7CA35-AFC6-DD3D-0470-AF696D32F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" y="479755"/>
            <a:ext cx="12188957" cy="6380039"/>
          </a:xfrm>
        </p:spPr>
      </p:pic>
    </p:spTree>
    <p:extLst>
      <p:ext uri="{BB962C8B-B14F-4D97-AF65-F5344CB8AC3E}">
        <p14:creationId xmlns:p14="http://schemas.microsoft.com/office/powerpoint/2010/main" val="3822422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03BA81-0F94-6540-0493-1FE84ABB7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187" y="-426563"/>
            <a:ext cx="10515600" cy="1325563"/>
          </a:xfrm>
        </p:spPr>
        <p:txBody>
          <a:bodyPr/>
          <a:lstStyle/>
          <a:p>
            <a:r>
              <a:rPr lang="ru-RU" dirty="0" smtClean="0">
                <a:ea typeface="Calibri Light"/>
                <a:cs typeface="Calibri Light"/>
              </a:rPr>
              <a:t>5.9. </a:t>
            </a:r>
            <a:r>
              <a:rPr lang="ru-RU" dirty="0">
                <a:ea typeface="Calibri Light"/>
                <a:cs typeface="Calibri Light"/>
              </a:rPr>
              <a:t>Кущ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96E6475-AA3C-9BD5-4DEB-DE56B5D19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6902" y="499547"/>
            <a:ext cx="7079026" cy="6360247"/>
          </a:xfrm>
        </p:spPr>
      </p:pic>
    </p:spTree>
    <p:extLst>
      <p:ext uri="{BB962C8B-B14F-4D97-AF65-F5344CB8AC3E}">
        <p14:creationId xmlns:p14="http://schemas.microsoft.com/office/powerpoint/2010/main" val="2852436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BCBABE-68AC-A481-1538-0441261A4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68" y="-446356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, электроника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EFA18783-9804-6169-1DCA-8B068B0BD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" y="489651"/>
            <a:ext cx="12188958" cy="6370143"/>
          </a:xfrm>
        </p:spPr>
      </p:pic>
    </p:spTree>
    <p:extLst>
      <p:ext uri="{BB962C8B-B14F-4D97-AF65-F5344CB8AC3E}">
        <p14:creationId xmlns:p14="http://schemas.microsoft.com/office/powerpoint/2010/main" val="2985143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001105-54E7-8B71-49E7-539E64114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564" y="-139576"/>
            <a:ext cx="10515600" cy="1325563"/>
          </a:xfrm>
        </p:spPr>
        <p:txBody>
          <a:bodyPr/>
          <a:lstStyle/>
          <a:p>
            <a:r>
              <a:rPr lang="ru-RU" dirty="0" smtClean="0">
                <a:cs typeface="Calibri Light"/>
              </a:rPr>
              <a:t>5.10. </a:t>
            </a:r>
            <a:r>
              <a:rPr lang="ru-RU" dirty="0" err="1">
                <a:cs typeface="Calibri Light"/>
              </a:rPr>
              <a:t>Трикутник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Серпінського</a:t>
            </a:r>
          </a:p>
        </p:txBody>
      </p:sp>
      <p:pic>
        <p:nvPicPr>
          <p:cNvPr id="4" name="Объект 3" descr="Изображение выглядит как текст, снимок экрана, линия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60D7761E-7000-9108-F589-AA8162114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017" y="1063625"/>
            <a:ext cx="6464875" cy="5796169"/>
          </a:xfrm>
        </p:spPr>
      </p:pic>
    </p:spTree>
    <p:extLst>
      <p:ext uri="{BB962C8B-B14F-4D97-AF65-F5344CB8AC3E}">
        <p14:creationId xmlns:p14="http://schemas.microsoft.com/office/powerpoint/2010/main" val="239295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3369E-4A78-73EF-096E-1080DC15B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966" y="-446356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951DDAFA-E124-EBC5-DFEC-7C0276AE6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" y="479755"/>
            <a:ext cx="12188957" cy="6380039"/>
          </a:xfrm>
        </p:spPr>
      </p:pic>
    </p:spTree>
    <p:extLst>
      <p:ext uri="{BB962C8B-B14F-4D97-AF65-F5344CB8AC3E}">
        <p14:creationId xmlns:p14="http://schemas.microsoft.com/office/powerpoint/2010/main" val="296411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F7D9D-70AA-B47F-CD0D-C6BD9F1FE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162" y="461554"/>
            <a:ext cx="4261856" cy="3718560"/>
          </a:xfrm>
        </p:spPr>
        <p:txBody>
          <a:bodyPr>
            <a:normAutofit/>
          </a:bodyPr>
          <a:lstStyle/>
          <a:p>
            <a:r>
              <a:rPr lang="ru-RU" dirty="0" smtClean="0">
                <a:ea typeface="Calibri Light"/>
                <a:cs typeface="Calibri Light"/>
              </a:rPr>
              <a:t>5.2.Листок </a:t>
            </a:r>
            <a:r>
              <a:rPr lang="ru-RU" dirty="0" err="1">
                <a:ea typeface="Calibri Light"/>
                <a:cs typeface="Calibri Light"/>
              </a:rPr>
              <a:t>папороті</a:t>
            </a:r>
            <a:r>
              <a:rPr lang="ru-RU" dirty="0">
                <a:ea typeface="Calibri Light"/>
                <a:cs typeface="Calibri Light"/>
              </a:rPr>
              <a:t>.</a:t>
            </a:r>
          </a:p>
        </p:txBody>
      </p:sp>
      <p:pic>
        <p:nvPicPr>
          <p:cNvPr id="4" name="Объект 3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CC9D1F8-590C-957D-1F02-8111D78A6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5259" y="461554"/>
            <a:ext cx="6169365" cy="5538869"/>
          </a:xfrm>
        </p:spPr>
      </p:pic>
    </p:spTree>
    <p:extLst>
      <p:ext uri="{BB962C8B-B14F-4D97-AF65-F5344CB8AC3E}">
        <p14:creationId xmlns:p14="http://schemas.microsoft.com/office/powerpoint/2010/main" val="2577017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EE5C5C-94EA-B485-7076-D5D42719A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538" y="-248433"/>
            <a:ext cx="10515600" cy="1474004"/>
          </a:xfrm>
        </p:spPr>
        <p:txBody>
          <a:bodyPr/>
          <a:lstStyle/>
          <a:p>
            <a:r>
              <a:rPr lang="ru-RU" dirty="0" smtClean="0">
                <a:cs typeface="Calibri Light"/>
              </a:rPr>
              <a:t>5.11. </a:t>
            </a:r>
            <a:r>
              <a:rPr lang="ru-RU" dirty="0" err="1">
                <a:cs typeface="Calibri Light"/>
              </a:rPr>
              <a:t>Сніжинка</a:t>
            </a:r>
            <a:r>
              <a:rPr lang="ru-RU" dirty="0">
                <a:cs typeface="Calibri Light"/>
              </a:rPr>
              <a:t> Коха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диаграмма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B6B6EE9B-E04B-3275-BCFE-DFB6A54C7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4537" y="1132897"/>
            <a:ext cx="7079808" cy="5726897"/>
          </a:xfrm>
        </p:spPr>
      </p:pic>
    </p:spTree>
    <p:extLst>
      <p:ext uri="{BB962C8B-B14F-4D97-AF65-F5344CB8AC3E}">
        <p14:creationId xmlns:p14="http://schemas.microsoft.com/office/powerpoint/2010/main" val="1382919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CD93C4-BE17-399C-E5C7-590E4A5A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655" y="-446356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A2B186DE-DA82-40E8-2FAE-C1CAA448F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" y="479755"/>
            <a:ext cx="12188957" cy="6380039"/>
          </a:xfrm>
        </p:spPr>
      </p:pic>
    </p:spTree>
    <p:extLst>
      <p:ext uri="{BB962C8B-B14F-4D97-AF65-F5344CB8AC3E}">
        <p14:creationId xmlns:p14="http://schemas.microsoft.com/office/powerpoint/2010/main" val="33015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BC66F7-7051-FE63-68C9-36129969B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005" y="-149472"/>
            <a:ext cx="10515600" cy="1325563"/>
          </a:xfrm>
        </p:spPr>
        <p:txBody>
          <a:bodyPr/>
          <a:lstStyle/>
          <a:p>
            <a:r>
              <a:rPr lang="ru-RU" dirty="0" smtClean="0">
                <a:cs typeface="Calibri Light"/>
              </a:rPr>
              <a:t>5.12. </a:t>
            </a:r>
            <a:r>
              <a:rPr lang="ru-RU" dirty="0">
                <a:cs typeface="Calibri Light"/>
              </a:rPr>
              <a:t>Орнамент</a:t>
            </a:r>
            <a:endParaRPr lang="ru-RU" dirty="0"/>
          </a:p>
        </p:txBody>
      </p:sp>
      <p:pic>
        <p:nvPicPr>
          <p:cNvPr id="4" name="Объект 3" descr="Изображение выглядит как текст, диаграмма, снимок экрана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3BFDB93D-E5D9-731E-CB51-48687671E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4041" y="1063624"/>
            <a:ext cx="7139969" cy="5796170"/>
          </a:xfrm>
        </p:spPr>
      </p:pic>
    </p:spTree>
    <p:extLst>
      <p:ext uri="{BB962C8B-B14F-4D97-AF65-F5344CB8AC3E}">
        <p14:creationId xmlns:p14="http://schemas.microsoft.com/office/powerpoint/2010/main" val="2457669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9625D0-4DFB-ED7E-43C4-01C7A3919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161" y="-436459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1EE6AB8A-38AE-9C3A-2C8B-B840E79CC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" y="479755"/>
            <a:ext cx="12188957" cy="6380039"/>
          </a:xfrm>
        </p:spPr>
      </p:pic>
    </p:spTree>
    <p:extLst>
      <p:ext uri="{BB962C8B-B14F-4D97-AF65-F5344CB8AC3E}">
        <p14:creationId xmlns:p14="http://schemas.microsoft.com/office/powerpoint/2010/main" val="1794009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7D396F-69FE-4051-E306-B9EC3936E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79" y="-64624"/>
            <a:ext cx="10515600" cy="1325563"/>
          </a:xfrm>
        </p:spPr>
        <p:txBody>
          <a:bodyPr/>
          <a:lstStyle/>
          <a:p>
            <a:r>
              <a:rPr lang="ru-RU" dirty="0" smtClean="0">
                <a:cs typeface="Calibri Light"/>
              </a:rPr>
              <a:t>5.13. </a:t>
            </a:r>
            <a:r>
              <a:rPr lang="ru-RU" dirty="0">
                <a:cs typeface="Calibri Light"/>
              </a:rPr>
              <a:t>Трава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0B4892A-46C5-0E01-2118-564AA6C38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1501" y="598158"/>
            <a:ext cx="7089131" cy="6360247"/>
          </a:xfrm>
        </p:spPr>
      </p:pic>
    </p:spTree>
    <p:extLst>
      <p:ext uri="{BB962C8B-B14F-4D97-AF65-F5344CB8AC3E}">
        <p14:creationId xmlns:p14="http://schemas.microsoft.com/office/powerpoint/2010/main" val="3177270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7FB149-BBAF-DAC4-4E9C-08B9B3C8E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525" y="-446356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A2386A0C-053E-FE15-4348-23B8A5D7C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" y="479755"/>
            <a:ext cx="12188957" cy="6380039"/>
          </a:xfrm>
        </p:spPr>
      </p:pic>
    </p:spTree>
    <p:extLst>
      <p:ext uri="{BB962C8B-B14F-4D97-AF65-F5344CB8AC3E}">
        <p14:creationId xmlns:p14="http://schemas.microsoft.com/office/powerpoint/2010/main" val="2042106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7D8BA4-34D4-AB10-5D94-35ED7C4C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629" y="-159369"/>
            <a:ext cx="10515600" cy="1325563"/>
          </a:xfrm>
        </p:spPr>
        <p:txBody>
          <a:bodyPr/>
          <a:lstStyle/>
          <a:p>
            <a:r>
              <a:rPr lang="ru-RU" dirty="0" smtClean="0">
                <a:cs typeface="Calibri Light"/>
              </a:rPr>
              <a:t>5.14. </a:t>
            </a:r>
            <a:r>
              <a:rPr lang="ru-RU" dirty="0">
                <a:cs typeface="Calibri Light"/>
              </a:rPr>
              <a:t>Фрактальна </a:t>
            </a:r>
            <a:r>
              <a:rPr lang="ru-RU" dirty="0" err="1">
                <a:cs typeface="Calibri Light"/>
              </a:rPr>
              <a:t>рослина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897DF15-2C8C-8634-776A-657C764C2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8613" y="1053729"/>
            <a:ext cx="6474772" cy="5806065"/>
          </a:xfrm>
        </p:spPr>
      </p:pic>
    </p:spTree>
    <p:extLst>
      <p:ext uri="{BB962C8B-B14F-4D97-AF65-F5344CB8AC3E}">
        <p14:creationId xmlns:p14="http://schemas.microsoft.com/office/powerpoint/2010/main" val="1370551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1F218A-95E4-E3D0-88FC-2602EF12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642" y="-416667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1C642758-7A6E-32C3-CAE8-098E0A5FE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" y="529236"/>
            <a:ext cx="12188957" cy="6330558"/>
          </a:xfrm>
        </p:spPr>
      </p:pic>
    </p:spTree>
    <p:extLst>
      <p:ext uri="{BB962C8B-B14F-4D97-AF65-F5344CB8AC3E}">
        <p14:creationId xmlns:p14="http://schemas.microsoft.com/office/powerpoint/2010/main" val="1717791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8D5399-E0CD-9E13-F79B-D50AFCB7E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732" y="-139576"/>
            <a:ext cx="10515600" cy="1325563"/>
          </a:xfrm>
        </p:spPr>
        <p:txBody>
          <a:bodyPr/>
          <a:lstStyle/>
          <a:p>
            <a:r>
              <a:rPr lang="ru-RU" dirty="0" smtClean="0">
                <a:cs typeface="Calibri Light"/>
              </a:rPr>
              <a:t>5.15. </a:t>
            </a:r>
            <a:r>
              <a:rPr lang="ru-RU" dirty="0" err="1">
                <a:cs typeface="Calibri Light"/>
              </a:rPr>
              <a:t>Фрактальне</a:t>
            </a:r>
            <a:r>
              <a:rPr lang="ru-RU" dirty="0">
                <a:cs typeface="Calibri Light"/>
              </a:rPr>
              <a:t> дерево.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дерево&#10;&#10;Автоматически созданное описание">
            <a:extLst>
              <a:ext uri="{FF2B5EF4-FFF2-40B4-BE49-F238E27FC236}">
                <a16:creationId xmlns:a16="http://schemas.microsoft.com/office/drawing/2014/main" id="{CCC1A752-1515-D6B6-8980-D8DD6F005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3086" y="1083418"/>
            <a:ext cx="6475931" cy="5776376"/>
          </a:xfrm>
        </p:spPr>
      </p:pic>
    </p:spTree>
    <p:extLst>
      <p:ext uri="{BB962C8B-B14F-4D97-AF65-F5344CB8AC3E}">
        <p14:creationId xmlns:p14="http://schemas.microsoft.com/office/powerpoint/2010/main" val="2382158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12EC7C-EB46-EA6F-D4A5-B4AD6D859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174" y="-476044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198298B1-5F22-F1E9-993C-D0E1270AA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" y="430275"/>
            <a:ext cx="12188957" cy="6429519"/>
          </a:xfrm>
        </p:spPr>
      </p:pic>
    </p:spTree>
    <p:extLst>
      <p:ext uri="{BB962C8B-B14F-4D97-AF65-F5344CB8AC3E}">
        <p14:creationId xmlns:p14="http://schemas.microsoft.com/office/powerpoint/2010/main" val="1774112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736E64-0512-055E-754B-CE6BFF9A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057" y="-436459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Код </a:t>
            </a:r>
            <a:r>
              <a:rPr lang="ru-RU" dirty="0" err="1">
                <a:ea typeface="Calibri Light"/>
                <a:cs typeface="Calibri Light"/>
              </a:rPr>
              <a:t>програми</a:t>
            </a:r>
            <a:r>
              <a:rPr lang="ru-RU" dirty="0">
                <a:ea typeface="Calibri Light"/>
                <a:cs typeface="Calibri Light"/>
              </a:rPr>
              <a:t>.</a:t>
            </a:r>
            <a:endParaRPr lang="ru-RU" dirty="0"/>
          </a:p>
        </p:txBody>
      </p:sp>
      <p:pic>
        <p:nvPicPr>
          <p:cNvPr id="4" name="Объект 3" descr="Изображение выглядит как текст, электроника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3E2D17E3-4015-E067-16E8-0358816AC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" y="469859"/>
            <a:ext cx="12188958" cy="6389935"/>
          </a:xfrm>
        </p:spPr>
      </p:pic>
    </p:spTree>
    <p:extLst>
      <p:ext uri="{BB962C8B-B14F-4D97-AF65-F5344CB8AC3E}">
        <p14:creationId xmlns:p14="http://schemas.microsoft.com/office/powerpoint/2010/main" val="4079586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A60EEC-0CAE-5C73-C6EB-54DBFBF65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330" y="-129680"/>
            <a:ext cx="10515600" cy="1325563"/>
          </a:xfrm>
        </p:spPr>
        <p:txBody>
          <a:bodyPr/>
          <a:lstStyle/>
          <a:p>
            <a:r>
              <a:rPr lang="ru-RU" dirty="0" smtClean="0">
                <a:cs typeface="Calibri Light"/>
              </a:rPr>
              <a:t>5.16. </a:t>
            </a:r>
            <a:r>
              <a:rPr lang="ru-RU" dirty="0" err="1">
                <a:cs typeface="Calibri Light"/>
              </a:rPr>
              <a:t>Набір</a:t>
            </a:r>
            <a:r>
              <a:rPr lang="ru-RU" dirty="0">
                <a:cs typeface="Calibri Light"/>
              </a:rPr>
              <a:t> Мандельброта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Красочность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274448E8-2999-CBAB-13C4-F5CB0E695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1882" y="1093314"/>
            <a:ext cx="6418340" cy="5766480"/>
          </a:xfrm>
        </p:spPr>
      </p:pic>
    </p:spTree>
    <p:extLst>
      <p:ext uri="{BB962C8B-B14F-4D97-AF65-F5344CB8AC3E}">
        <p14:creationId xmlns:p14="http://schemas.microsoft.com/office/powerpoint/2010/main" val="1641974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F0F2F0-6FCB-EB89-C681-06B5A4C5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226" y="-436459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, снимок экрана, дисплей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947E86D8-EA6F-02F8-F88E-50A76A71E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" y="479755"/>
            <a:ext cx="12188957" cy="6380039"/>
          </a:xfrm>
        </p:spPr>
      </p:pic>
    </p:spTree>
    <p:extLst>
      <p:ext uri="{BB962C8B-B14F-4D97-AF65-F5344CB8AC3E}">
        <p14:creationId xmlns:p14="http://schemas.microsoft.com/office/powerpoint/2010/main" val="1051918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8CB338-2490-7A7E-1730-BBE879594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605"/>
            <a:ext cx="11203379" cy="1624784"/>
          </a:xfrm>
        </p:spPr>
        <p:txBody>
          <a:bodyPr/>
          <a:lstStyle/>
          <a:p>
            <a:r>
              <a:rPr lang="ru-RU" dirty="0" smtClean="0">
                <a:cs typeface="Calibri Light"/>
              </a:rPr>
              <a:t>5.17.</a:t>
            </a:r>
            <a:r>
              <a:rPr lang="ru-RU" dirty="0">
                <a:cs typeface="Calibri Light"/>
              </a:rPr>
              <a:t/>
            </a:r>
            <a:br>
              <a:rPr lang="ru-RU" dirty="0">
                <a:cs typeface="Calibri Light"/>
              </a:rPr>
            </a:br>
            <a:r>
              <a:rPr lang="ru-RU" dirty="0" err="1" smtClean="0">
                <a:cs typeface="Calibri Light"/>
              </a:rPr>
              <a:t>Збільшення</a:t>
            </a:r>
            <a:endParaRPr lang="ru-RU" dirty="0"/>
          </a:p>
        </p:txBody>
      </p:sp>
      <p:pic>
        <p:nvPicPr>
          <p:cNvPr id="5" name="Объект 4" descr="Изображение выглядит как текст, снимок экрана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5758F7FC-525C-3F68-1515-6A5B65BD8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29026"/>
            <a:ext cx="6140462" cy="5528974"/>
          </a:xfrm>
        </p:spPr>
      </p:pic>
      <p:pic>
        <p:nvPicPr>
          <p:cNvPr id="6" name="Рисунок 5" descr="Изображение выглядит как текст, снимок экрана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87A1D131-E459-91B0-32D8-60BF2A276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62" y="1329026"/>
            <a:ext cx="6116605" cy="55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7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BB458-9508-7CA3-7DA5-FD1F7A6E4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161" y="-1031"/>
            <a:ext cx="10515600" cy="1325563"/>
          </a:xfrm>
        </p:spPr>
        <p:txBody>
          <a:bodyPr/>
          <a:lstStyle/>
          <a:p>
            <a:r>
              <a:rPr lang="ru-RU" dirty="0" smtClean="0">
                <a:cs typeface="Calibri Light"/>
              </a:rPr>
              <a:t>5.17.Збільшення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307A243E-99AB-8735-C722-9662A29FC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912" y="1365021"/>
            <a:ext cx="6145255" cy="5489389"/>
          </a:xfrm>
        </p:spPr>
      </p:pic>
      <p:pic>
        <p:nvPicPr>
          <p:cNvPr id="5" name="Рисунок 4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0F4A01B-9A15-22F9-F917-B0C4CF98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777" y="1422160"/>
            <a:ext cx="6089537" cy="543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17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EBECCE-FDE5-F9E8-A3CC-3D15D3177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797" y="-446356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Код </a:t>
            </a:r>
            <a:r>
              <a:rPr lang="ru-RU" dirty="0" err="1">
                <a:ea typeface="Calibri Light"/>
                <a:cs typeface="Calibri Light"/>
              </a:rPr>
              <a:t>програми</a:t>
            </a:r>
          </a:p>
        </p:txBody>
      </p:sp>
      <p:pic>
        <p:nvPicPr>
          <p:cNvPr id="4" name="Объект 3" descr="Изображение выглядит как текст, снимок экрана, дисплей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EF57AC2D-2026-C8FF-4B14-DB395C3CA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" y="479755"/>
            <a:ext cx="12188957" cy="6380039"/>
          </a:xfrm>
        </p:spPr>
      </p:pic>
    </p:spTree>
    <p:extLst>
      <p:ext uri="{BB962C8B-B14F-4D97-AF65-F5344CB8AC3E}">
        <p14:creationId xmlns:p14="http://schemas.microsoft.com/office/powerpoint/2010/main" val="2010328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1AD982-3AC1-7273-2674-5E89235B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9797"/>
            <a:ext cx="5068389" cy="2284259"/>
          </a:xfrm>
        </p:spPr>
        <p:txBody>
          <a:bodyPr>
            <a:normAutofit/>
          </a:bodyPr>
          <a:lstStyle/>
          <a:p>
            <a:r>
              <a:rPr lang="ru-RU" dirty="0" smtClean="0">
                <a:ea typeface="Calibri Light"/>
                <a:cs typeface="Calibri Light"/>
              </a:rPr>
              <a:t>5.3.Згладжування </a:t>
            </a:r>
            <a:r>
              <a:rPr lang="ru-RU" dirty="0" err="1" smtClean="0">
                <a:ea typeface="Calibri Light"/>
                <a:cs typeface="Calibri Light"/>
              </a:rPr>
              <a:t>контурів</a:t>
            </a:r>
            <a:r>
              <a:rPr lang="ru-RU" dirty="0">
                <a:ea typeface="Calibri Light"/>
                <a:cs typeface="Calibri Light"/>
              </a:rPr>
              <a:t>.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2954FE7-26BC-61FC-E467-352AA2EEF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5321" y="224621"/>
            <a:ext cx="6466250" cy="5806065"/>
          </a:xfrm>
        </p:spPr>
      </p:pic>
    </p:spTree>
    <p:extLst>
      <p:ext uri="{BB962C8B-B14F-4D97-AF65-F5344CB8AC3E}">
        <p14:creationId xmlns:p14="http://schemas.microsoft.com/office/powerpoint/2010/main" val="97374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C6D90E-CDDC-DDC7-098F-FDF8506FE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239" y="-466148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Код </a:t>
            </a:r>
            <a:r>
              <a:rPr lang="ru-RU" dirty="0" err="1">
                <a:ea typeface="Calibri Light"/>
                <a:cs typeface="Calibri Light"/>
              </a:rPr>
              <a:t>програми</a:t>
            </a:r>
            <a:r>
              <a:rPr lang="ru-RU" dirty="0">
                <a:ea typeface="Calibri Light"/>
                <a:cs typeface="Calibri Light"/>
              </a:rPr>
              <a:t>.</a:t>
            </a:r>
            <a:endParaRPr lang="ru-RU" dirty="0"/>
          </a:p>
        </p:txBody>
      </p:sp>
      <p:pic>
        <p:nvPicPr>
          <p:cNvPr id="4" name="Объект 3" descr="Изображение выглядит как текст, электроника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5BCA0D2D-AF60-94BB-E061-CC7ABFD0C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" y="450067"/>
            <a:ext cx="12188958" cy="6409727"/>
          </a:xfrm>
        </p:spPr>
      </p:pic>
    </p:spTree>
    <p:extLst>
      <p:ext uri="{BB962C8B-B14F-4D97-AF65-F5344CB8AC3E}">
        <p14:creationId xmlns:p14="http://schemas.microsoft.com/office/powerpoint/2010/main" val="36724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1FC57E-352C-CD9F-2E15-B15CB70C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dirty="0" smtClean="0">
                <a:ea typeface="Calibri Light"/>
                <a:cs typeface="Calibri Light"/>
              </a:rPr>
              <a:t>5.4.Використання </a:t>
            </a:r>
            <a:r>
              <a:rPr lang="ru-RU" dirty="0" err="1">
                <a:ea typeface="Calibri Light"/>
                <a:cs typeface="Calibri Light"/>
              </a:rPr>
              <a:t>різних</a:t>
            </a:r>
            <a:r>
              <a:rPr lang="ru-RU" dirty="0">
                <a:ea typeface="Calibri Light"/>
                <a:cs typeface="Calibri Light"/>
              </a:rPr>
              <a:t> </a:t>
            </a:r>
            <a:r>
              <a:rPr lang="ru-RU" dirty="0" err="1">
                <a:ea typeface="Calibri Light"/>
                <a:cs typeface="Calibri Light"/>
              </a:rPr>
              <a:t>кольорів</a:t>
            </a:r>
            <a:r>
              <a:rPr lang="ru-RU" dirty="0">
                <a:ea typeface="Calibri Light"/>
                <a:cs typeface="Calibri Light"/>
              </a:rPr>
              <a:t>.</a:t>
            </a:r>
            <a:endParaRPr lang="ru-RU" dirty="0"/>
          </a:p>
        </p:txBody>
      </p:sp>
      <p:pic>
        <p:nvPicPr>
          <p:cNvPr id="4" name="Объект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9632842-105C-E036-54B9-E4B65E327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4515" y="877880"/>
            <a:ext cx="7035187" cy="5815961"/>
          </a:xfrm>
        </p:spPr>
      </p:pic>
    </p:spTree>
    <p:extLst>
      <p:ext uri="{BB962C8B-B14F-4D97-AF65-F5344CB8AC3E}">
        <p14:creationId xmlns:p14="http://schemas.microsoft.com/office/powerpoint/2010/main" val="3525267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30162E-B737-CF70-81FB-49190348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486" y="-466148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r>
              <a:rPr lang="ru-RU" dirty="0">
                <a:cs typeface="Calibri Light"/>
              </a:rPr>
              <a:t>.</a:t>
            </a:r>
          </a:p>
        </p:txBody>
      </p:sp>
      <p:pic>
        <p:nvPicPr>
          <p:cNvPr id="7" name="Объект 6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6140A0CB-A97E-EF19-9674-8AB741AFA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" y="459963"/>
            <a:ext cx="12188958" cy="6399831"/>
          </a:xfrm>
        </p:spPr>
      </p:pic>
    </p:spTree>
    <p:extLst>
      <p:ext uri="{BB962C8B-B14F-4D97-AF65-F5344CB8AC3E}">
        <p14:creationId xmlns:p14="http://schemas.microsoft.com/office/powerpoint/2010/main" val="818996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63A2B1-34A9-CA49-6A40-F169D87A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966" y="-169265"/>
            <a:ext cx="10515600" cy="1325563"/>
          </a:xfrm>
        </p:spPr>
        <p:txBody>
          <a:bodyPr/>
          <a:lstStyle/>
          <a:p>
            <a:r>
              <a:rPr lang="ru-RU" dirty="0" smtClean="0">
                <a:cs typeface="Calibri Light"/>
              </a:rPr>
              <a:t>5.5.Перетворення </a:t>
            </a:r>
            <a:r>
              <a:rPr lang="ru-RU" dirty="0" err="1">
                <a:cs typeface="Calibri Light"/>
              </a:rPr>
              <a:t>багатокутника</a:t>
            </a:r>
            <a:r>
              <a:rPr lang="ru-RU" dirty="0">
                <a:cs typeface="Calibri Light"/>
              </a:rPr>
              <a:t>.</a:t>
            </a:r>
            <a:endParaRPr lang="ru-RU" dirty="0"/>
          </a:p>
        </p:txBody>
      </p:sp>
      <p:pic>
        <p:nvPicPr>
          <p:cNvPr id="4" name="Объект 3" descr="Изображение выглядит как текст, диаграмма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070E4C99-83F7-E6AA-5877-AF91E5734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" y="1409989"/>
            <a:ext cx="12191550" cy="5449805"/>
          </a:xfrm>
        </p:spPr>
      </p:pic>
    </p:spTree>
    <p:extLst>
      <p:ext uri="{BB962C8B-B14F-4D97-AF65-F5344CB8AC3E}">
        <p14:creationId xmlns:p14="http://schemas.microsoft.com/office/powerpoint/2010/main" val="143836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D80A01-839E-B0E7-A32E-27C03949E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044" y="-426563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Код </a:t>
            </a:r>
            <a:r>
              <a:rPr lang="ru-RU" dirty="0" err="1">
                <a:ea typeface="Calibri Light"/>
                <a:cs typeface="Calibri Light"/>
              </a:rPr>
              <a:t>програми</a:t>
            </a:r>
            <a:r>
              <a:rPr lang="ru-RU" dirty="0">
                <a:ea typeface="Calibri Light"/>
                <a:cs typeface="Calibri Light"/>
              </a:rPr>
              <a:t>.</a:t>
            </a:r>
            <a:endParaRPr lang="ru-RU" dirty="0"/>
          </a:p>
        </p:txBody>
      </p:sp>
      <p:pic>
        <p:nvPicPr>
          <p:cNvPr id="7" name="Объект 6" descr="Изображение выглядит как текст, снимок экрана, дисплей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31B6284D-9B9F-0C38-F9EC-335D232CC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" y="489651"/>
            <a:ext cx="12188958" cy="6370143"/>
          </a:xfrm>
        </p:spPr>
      </p:pic>
    </p:spTree>
    <p:extLst>
      <p:ext uri="{BB962C8B-B14F-4D97-AF65-F5344CB8AC3E}">
        <p14:creationId xmlns:p14="http://schemas.microsoft.com/office/powerpoint/2010/main" val="37449577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104</Words>
  <Application>Microsoft Office PowerPoint</Application>
  <PresentationFormat>Широкий екран</PresentationFormat>
  <Paragraphs>44</Paragraphs>
  <Slides>34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Тема Office</vt:lpstr>
      <vt:lpstr>Лабораторна робота №5</vt:lpstr>
      <vt:lpstr>5.2.Листок папороті.</vt:lpstr>
      <vt:lpstr>Код програми.</vt:lpstr>
      <vt:lpstr>5.3.Згладжування контурів.</vt:lpstr>
      <vt:lpstr>Код програми.</vt:lpstr>
      <vt:lpstr>5.4.Використання різних кольорів.</vt:lpstr>
      <vt:lpstr>Код програми.</vt:lpstr>
      <vt:lpstr>5.5.Перетворення багатокутника.</vt:lpstr>
      <vt:lpstr>Код програми.</vt:lpstr>
      <vt:lpstr>5.6.Поворот листка на 120 градусів.</vt:lpstr>
      <vt:lpstr>Код програми.</vt:lpstr>
      <vt:lpstr>5.7.Зображення L-системи</vt:lpstr>
      <vt:lpstr>Код програми</vt:lpstr>
      <vt:lpstr>5.8. Візерунок</vt:lpstr>
      <vt:lpstr>Код програми</vt:lpstr>
      <vt:lpstr>5.9. Кущ</vt:lpstr>
      <vt:lpstr>Код програми</vt:lpstr>
      <vt:lpstr>5.10. Трикутник Серпінського</vt:lpstr>
      <vt:lpstr>Код програми</vt:lpstr>
      <vt:lpstr>5.11. Сніжинка Коха</vt:lpstr>
      <vt:lpstr>Код програми</vt:lpstr>
      <vt:lpstr>5.12. Орнамент</vt:lpstr>
      <vt:lpstr>Код програми</vt:lpstr>
      <vt:lpstr>5.13. Трава</vt:lpstr>
      <vt:lpstr>Код програми</vt:lpstr>
      <vt:lpstr>5.14. Фрактальна рослина</vt:lpstr>
      <vt:lpstr>Код програми</vt:lpstr>
      <vt:lpstr>5.15. Фрактальне дерево.</vt:lpstr>
      <vt:lpstr>Код програми</vt:lpstr>
      <vt:lpstr>5.16. Набір Мандельброта</vt:lpstr>
      <vt:lpstr>Код програми</vt:lpstr>
      <vt:lpstr>5.17. Збільшення</vt:lpstr>
      <vt:lpstr>5.17.Збільшення</vt:lpstr>
      <vt:lpstr>Код програми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HOME</cp:lastModifiedBy>
  <cp:revision>598</cp:revision>
  <dcterms:created xsi:type="dcterms:W3CDTF">2023-11-16T19:43:30Z</dcterms:created>
  <dcterms:modified xsi:type="dcterms:W3CDTF">2023-12-19T16:39:04Z</dcterms:modified>
</cp:coreProperties>
</file>